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5" r:id="rId3"/>
    <p:sldId id="269" r:id="rId4"/>
    <p:sldId id="270" r:id="rId5"/>
    <p:sldId id="271" r:id="rId6"/>
    <p:sldId id="272" r:id="rId7"/>
    <p:sldId id="273" r:id="rId8"/>
    <p:sldId id="274" r:id="rId9"/>
    <p:sldId id="266" r:id="rId10"/>
    <p:sldId id="267" r:id="rId11"/>
    <p:sldId id="268"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BFE2F8"/>
    <a:srgbClr val="55A9DB"/>
    <a:srgbClr val="FFFFFF"/>
    <a:srgbClr val="06A0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92" autoAdjust="0"/>
    <p:restoredTop sz="94660"/>
  </p:normalViewPr>
  <p:slideViewPr>
    <p:cSldViewPr snapToGrid="0">
      <p:cViewPr varScale="1">
        <p:scale>
          <a:sx n="129" d="100"/>
          <a:sy n="129" d="100"/>
        </p:scale>
        <p:origin x="22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49EDA-9FFE-4B9C-8542-A12B739CF7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26160003-3EAF-4969-AEA4-595A39615E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5CB281A5-6208-4BD4-93B1-E3392F8C4D85}"/>
              </a:ext>
            </a:extLst>
          </p:cNvPr>
          <p:cNvSpPr>
            <a:spLocks noGrp="1"/>
          </p:cNvSpPr>
          <p:nvPr>
            <p:ph type="dt" sz="half" idx="10"/>
          </p:nvPr>
        </p:nvSpPr>
        <p:spPr/>
        <p:txBody>
          <a:bodyPr/>
          <a:lstStyle/>
          <a:p>
            <a:fld id="{E85CA381-E034-42C2-9967-B8596373035A}" type="datetimeFigureOut">
              <a:rPr lang="fr-FR" smtClean="0"/>
              <a:t>09/07/2019</a:t>
            </a:fld>
            <a:endParaRPr lang="fr-FR"/>
          </a:p>
        </p:txBody>
      </p:sp>
      <p:sp>
        <p:nvSpPr>
          <p:cNvPr id="5" name="Footer Placeholder 4">
            <a:extLst>
              <a:ext uri="{FF2B5EF4-FFF2-40B4-BE49-F238E27FC236}">
                <a16:creationId xmlns:a16="http://schemas.microsoft.com/office/drawing/2014/main" id="{99D29809-68D6-42A6-B0BD-451F6613DBCE}"/>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C083825F-68A0-4E54-AEA6-0C3AD72D6D5D}"/>
              </a:ext>
            </a:extLst>
          </p:cNvPr>
          <p:cNvSpPr>
            <a:spLocks noGrp="1"/>
          </p:cNvSpPr>
          <p:nvPr>
            <p:ph type="sldNum" sz="quarter" idx="12"/>
          </p:nvPr>
        </p:nvSpPr>
        <p:spPr/>
        <p:txBody>
          <a:bodyPr/>
          <a:lstStyle/>
          <a:p>
            <a:fld id="{8064EC47-505F-4639-8058-F1B2672C4BFE}" type="slidenum">
              <a:rPr lang="fr-FR" smtClean="0"/>
              <a:t>‹N°›</a:t>
            </a:fld>
            <a:endParaRPr lang="fr-FR"/>
          </a:p>
        </p:txBody>
      </p:sp>
    </p:spTree>
    <p:extLst>
      <p:ext uri="{BB962C8B-B14F-4D97-AF65-F5344CB8AC3E}">
        <p14:creationId xmlns:p14="http://schemas.microsoft.com/office/powerpoint/2010/main" val="120007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173A4-A7EB-4B74-B710-EC468E647316}"/>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3CA9A33A-C9A0-45C2-8A22-937BC074AAB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D33724D1-5480-42BB-9EAE-15E3F59AD845}"/>
              </a:ext>
            </a:extLst>
          </p:cNvPr>
          <p:cNvSpPr>
            <a:spLocks noGrp="1"/>
          </p:cNvSpPr>
          <p:nvPr>
            <p:ph type="dt" sz="half" idx="10"/>
          </p:nvPr>
        </p:nvSpPr>
        <p:spPr/>
        <p:txBody>
          <a:bodyPr/>
          <a:lstStyle/>
          <a:p>
            <a:fld id="{E85CA381-E034-42C2-9967-B8596373035A}" type="datetimeFigureOut">
              <a:rPr lang="fr-FR" smtClean="0"/>
              <a:t>09/07/2019</a:t>
            </a:fld>
            <a:endParaRPr lang="fr-FR"/>
          </a:p>
        </p:txBody>
      </p:sp>
      <p:sp>
        <p:nvSpPr>
          <p:cNvPr id="5" name="Footer Placeholder 4">
            <a:extLst>
              <a:ext uri="{FF2B5EF4-FFF2-40B4-BE49-F238E27FC236}">
                <a16:creationId xmlns:a16="http://schemas.microsoft.com/office/drawing/2014/main" id="{B4C0F6B5-6D63-4F91-BCE7-07AC54D7BE26}"/>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2C98E1D8-ECDC-400C-AC79-34DFD0E58FF7}"/>
              </a:ext>
            </a:extLst>
          </p:cNvPr>
          <p:cNvSpPr>
            <a:spLocks noGrp="1"/>
          </p:cNvSpPr>
          <p:nvPr>
            <p:ph type="sldNum" sz="quarter" idx="12"/>
          </p:nvPr>
        </p:nvSpPr>
        <p:spPr/>
        <p:txBody>
          <a:bodyPr/>
          <a:lstStyle/>
          <a:p>
            <a:fld id="{8064EC47-505F-4639-8058-F1B2672C4BFE}" type="slidenum">
              <a:rPr lang="fr-FR" smtClean="0"/>
              <a:t>‹N°›</a:t>
            </a:fld>
            <a:endParaRPr lang="fr-FR"/>
          </a:p>
        </p:txBody>
      </p:sp>
    </p:spTree>
    <p:extLst>
      <p:ext uri="{BB962C8B-B14F-4D97-AF65-F5344CB8AC3E}">
        <p14:creationId xmlns:p14="http://schemas.microsoft.com/office/powerpoint/2010/main" val="1896835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E486F7-4DF2-4887-AAA0-EC384A020C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CC7327BC-3A02-4380-926A-6A1BA694AC0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B0AA2C13-8B10-4AA9-ABDE-28BF17DC9BEB}"/>
              </a:ext>
            </a:extLst>
          </p:cNvPr>
          <p:cNvSpPr>
            <a:spLocks noGrp="1"/>
          </p:cNvSpPr>
          <p:nvPr>
            <p:ph type="dt" sz="half" idx="10"/>
          </p:nvPr>
        </p:nvSpPr>
        <p:spPr/>
        <p:txBody>
          <a:bodyPr/>
          <a:lstStyle/>
          <a:p>
            <a:fld id="{E85CA381-E034-42C2-9967-B8596373035A}" type="datetimeFigureOut">
              <a:rPr lang="fr-FR" smtClean="0"/>
              <a:t>09/07/2019</a:t>
            </a:fld>
            <a:endParaRPr lang="fr-FR"/>
          </a:p>
        </p:txBody>
      </p:sp>
      <p:sp>
        <p:nvSpPr>
          <p:cNvPr id="5" name="Footer Placeholder 4">
            <a:extLst>
              <a:ext uri="{FF2B5EF4-FFF2-40B4-BE49-F238E27FC236}">
                <a16:creationId xmlns:a16="http://schemas.microsoft.com/office/drawing/2014/main" id="{6C56D9FB-A95B-4158-B7DB-3189EEB3575D}"/>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651628FB-8C55-4E05-A449-607A96B3DB54}"/>
              </a:ext>
            </a:extLst>
          </p:cNvPr>
          <p:cNvSpPr>
            <a:spLocks noGrp="1"/>
          </p:cNvSpPr>
          <p:nvPr>
            <p:ph type="sldNum" sz="quarter" idx="12"/>
          </p:nvPr>
        </p:nvSpPr>
        <p:spPr/>
        <p:txBody>
          <a:bodyPr/>
          <a:lstStyle/>
          <a:p>
            <a:fld id="{8064EC47-505F-4639-8058-F1B2672C4BFE}" type="slidenum">
              <a:rPr lang="fr-FR" smtClean="0"/>
              <a:t>‹N°›</a:t>
            </a:fld>
            <a:endParaRPr lang="fr-FR"/>
          </a:p>
        </p:txBody>
      </p:sp>
    </p:spTree>
    <p:extLst>
      <p:ext uri="{BB962C8B-B14F-4D97-AF65-F5344CB8AC3E}">
        <p14:creationId xmlns:p14="http://schemas.microsoft.com/office/powerpoint/2010/main" val="3538175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BEDC7-2F24-4A52-A7D4-D405B0DE8BB4}"/>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9AAA62CA-CC85-4B12-AF1D-17FCC36B76F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D05AF02F-D0FA-432C-ABAE-782D14376512}"/>
              </a:ext>
            </a:extLst>
          </p:cNvPr>
          <p:cNvSpPr>
            <a:spLocks noGrp="1"/>
          </p:cNvSpPr>
          <p:nvPr>
            <p:ph type="dt" sz="half" idx="10"/>
          </p:nvPr>
        </p:nvSpPr>
        <p:spPr/>
        <p:txBody>
          <a:bodyPr/>
          <a:lstStyle/>
          <a:p>
            <a:fld id="{E85CA381-E034-42C2-9967-B8596373035A}" type="datetimeFigureOut">
              <a:rPr lang="fr-FR" smtClean="0"/>
              <a:t>09/07/2019</a:t>
            </a:fld>
            <a:endParaRPr lang="fr-FR"/>
          </a:p>
        </p:txBody>
      </p:sp>
      <p:sp>
        <p:nvSpPr>
          <p:cNvPr id="5" name="Footer Placeholder 4">
            <a:extLst>
              <a:ext uri="{FF2B5EF4-FFF2-40B4-BE49-F238E27FC236}">
                <a16:creationId xmlns:a16="http://schemas.microsoft.com/office/drawing/2014/main" id="{C430495B-4C99-41B7-A6A1-9AC8924B0F6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B36F1244-2E1E-4529-BCEE-B04AE79DA134}"/>
              </a:ext>
            </a:extLst>
          </p:cNvPr>
          <p:cNvSpPr>
            <a:spLocks noGrp="1"/>
          </p:cNvSpPr>
          <p:nvPr>
            <p:ph type="sldNum" sz="quarter" idx="12"/>
          </p:nvPr>
        </p:nvSpPr>
        <p:spPr/>
        <p:txBody>
          <a:bodyPr/>
          <a:lstStyle/>
          <a:p>
            <a:fld id="{8064EC47-505F-4639-8058-F1B2672C4BFE}" type="slidenum">
              <a:rPr lang="fr-FR" smtClean="0"/>
              <a:t>‹N°›</a:t>
            </a:fld>
            <a:endParaRPr lang="fr-FR"/>
          </a:p>
        </p:txBody>
      </p:sp>
    </p:spTree>
    <p:extLst>
      <p:ext uri="{BB962C8B-B14F-4D97-AF65-F5344CB8AC3E}">
        <p14:creationId xmlns:p14="http://schemas.microsoft.com/office/powerpoint/2010/main" val="2932723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3493A-89E6-4304-B169-7F0EC3D70C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BFAC9314-2685-4B54-A8F6-9072220ABE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3BE7F3D-42F2-41BA-8002-72E9B5193606}"/>
              </a:ext>
            </a:extLst>
          </p:cNvPr>
          <p:cNvSpPr>
            <a:spLocks noGrp="1"/>
          </p:cNvSpPr>
          <p:nvPr>
            <p:ph type="dt" sz="half" idx="10"/>
          </p:nvPr>
        </p:nvSpPr>
        <p:spPr/>
        <p:txBody>
          <a:bodyPr/>
          <a:lstStyle/>
          <a:p>
            <a:fld id="{E85CA381-E034-42C2-9967-B8596373035A}" type="datetimeFigureOut">
              <a:rPr lang="fr-FR" smtClean="0"/>
              <a:t>09/07/2019</a:t>
            </a:fld>
            <a:endParaRPr lang="fr-FR"/>
          </a:p>
        </p:txBody>
      </p:sp>
      <p:sp>
        <p:nvSpPr>
          <p:cNvPr id="5" name="Footer Placeholder 4">
            <a:extLst>
              <a:ext uri="{FF2B5EF4-FFF2-40B4-BE49-F238E27FC236}">
                <a16:creationId xmlns:a16="http://schemas.microsoft.com/office/drawing/2014/main" id="{D818BED9-207C-4F61-8631-60F2DBF785B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9554C127-58D7-4778-935B-470978822A4E}"/>
              </a:ext>
            </a:extLst>
          </p:cNvPr>
          <p:cNvSpPr>
            <a:spLocks noGrp="1"/>
          </p:cNvSpPr>
          <p:nvPr>
            <p:ph type="sldNum" sz="quarter" idx="12"/>
          </p:nvPr>
        </p:nvSpPr>
        <p:spPr/>
        <p:txBody>
          <a:bodyPr/>
          <a:lstStyle/>
          <a:p>
            <a:fld id="{8064EC47-505F-4639-8058-F1B2672C4BFE}" type="slidenum">
              <a:rPr lang="fr-FR" smtClean="0"/>
              <a:t>‹N°›</a:t>
            </a:fld>
            <a:endParaRPr lang="fr-FR"/>
          </a:p>
        </p:txBody>
      </p:sp>
    </p:spTree>
    <p:extLst>
      <p:ext uri="{BB962C8B-B14F-4D97-AF65-F5344CB8AC3E}">
        <p14:creationId xmlns:p14="http://schemas.microsoft.com/office/powerpoint/2010/main" val="767830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F73F-E233-409D-8F39-04D0A9C63F64}"/>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9709EFB0-FB98-4815-9C69-48FFE3B519A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661746EC-21AF-422E-9F1F-DD1BDAEDEB0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19C433C7-B150-40E4-BDC8-FC4E31356B12}"/>
              </a:ext>
            </a:extLst>
          </p:cNvPr>
          <p:cNvSpPr>
            <a:spLocks noGrp="1"/>
          </p:cNvSpPr>
          <p:nvPr>
            <p:ph type="dt" sz="half" idx="10"/>
          </p:nvPr>
        </p:nvSpPr>
        <p:spPr/>
        <p:txBody>
          <a:bodyPr/>
          <a:lstStyle/>
          <a:p>
            <a:fld id="{E85CA381-E034-42C2-9967-B8596373035A}" type="datetimeFigureOut">
              <a:rPr lang="fr-FR" smtClean="0"/>
              <a:t>09/07/2019</a:t>
            </a:fld>
            <a:endParaRPr lang="fr-FR"/>
          </a:p>
        </p:txBody>
      </p:sp>
      <p:sp>
        <p:nvSpPr>
          <p:cNvPr id="6" name="Footer Placeholder 5">
            <a:extLst>
              <a:ext uri="{FF2B5EF4-FFF2-40B4-BE49-F238E27FC236}">
                <a16:creationId xmlns:a16="http://schemas.microsoft.com/office/drawing/2014/main" id="{452F3191-FDA5-416B-8E04-9C65C324AD83}"/>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8A2B50AE-B24A-403E-8A88-63F928B65B6B}"/>
              </a:ext>
            </a:extLst>
          </p:cNvPr>
          <p:cNvSpPr>
            <a:spLocks noGrp="1"/>
          </p:cNvSpPr>
          <p:nvPr>
            <p:ph type="sldNum" sz="quarter" idx="12"/>
          </p:nvPr>
        </p:nvSpPr>
        <p:spPr/>
        <p:txBody>
          <a:bodyPr/>
          <a:lstStyle/>
          <a:p>
            <a:fld id="{8064EC47-505F-4639-8058-F1B2672C4BFE}" type="slidenum">
              <a:rPr lang="fr-FR" smtClean="0"/>
              <a:t>‹N°›</a:t>
            </a:fld>
            <a:endParaRPr lang="fr-FR"/>
          </a:p>
        </p:txBody>
      </p:sp>
    </p:spTree>
    <p:extLst>
      <p:ext uri="{BB962C8B-B14F-4D97-AF65-F5344CB8AC3E}">
        <p14:creationId xmlns:p14="http://schemas.microsoft.com/office/powerpoint/2010/main" val="396897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D5D4-F606-4AD4-A82E-04D51812B03A}"/>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30CE756E-67F1-4353-8148-42CAE47CD5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59E1D4F-F19E-473E-AF9E-F306F809556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D18B41A5-A9BB-4F3F-99E3-C056A59A0E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22BCEAC-8631-4070-B8B4-C753A06374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1A27E329-BEC0-477D-8882-F549A60AC021}"/>
              </a:ext>
            </a:extLst>
          </p:cNvPr>
          <p:cNvSpPr>
            <a:spLocks noGrp="1"/>
          </p:cNvSpPr>
          <p:nvPr>
            <p:ph type="dt" sz="half" idx="10"/>
          </p:nvPr>
        </p:nvSpPr>
        <p:spPr/>
        <p:txBody>
          <a:bodyPr/>
          <a:lstStyle/>
          <a:p>
            <a:fld id="{E85CA381-E034-42C2-9967-B8596373035A}" type="datetimeFigureOut">
              <a:rPr lang="fr-FR" smtClean="0"/>
              <a:t>09/07/2019</a:t>
            </a:fld>
            <a:endParaRPr lang="fr-FR"/>
          </a:p>
        </p:txBody>
      </p:sp>
      <p:sp>
        <p:nvSpPr>
          <p:cNvPr id="8" name="Footer Placeholder 7">
            <a:extLst>
              <a:ext uri="{FF2B5EF4-FFF2-40B4-BE49-F238E27FC236}">
                <a16:creationId xmlns:a16="http://schemas.microsoft.com/office/drawing/2014/main" id="{7AE3179A-C220-4974-B81E-F7B9B3BA89F6}"/>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EC3FB64A-DE3C-4A62-BEE8-4F5E4C2BECEB}"/>
              </a:ext>
            </a:extLst>
          </p:cNvPr>
          <p:cNvSpPr>
            <a:spLocks noGrp="1"/>
          </p:cNvSpPr>
          <p:nvPr>
            <p:ph type="sldNum" sz="quarter" idx="12"/>
          </p:nvPr>
        </p:nvSpPr>
        <p:spPr/>
        <p:txBody>
          <a:bodyPr/>
          <a:lstStyle/>
          <a:p>
            <a:fld id="{8064EC47-505F-4639-8058-F1B2672C4BFE}" type="slidenum">
              <a:rPr lang="fr-FR" smtClean="0"/>
              <a:t>‹N°›</a:t>
            </a:fld>
            <a:endParaRPr lang="fr-FR"/>
          </a:p>
        </p:txBody>
      </p:sp>
    </p:spTree>
    <p:extLst>
      <p:ext uri="{BB962C8B-B14F-4D97-AF65-F5344CB8AC3E}">
        <p14:creationId xmlns:p14="http://schemas.microsoft.com/office/powerpoint/2010/main" val="3529470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C8107-825B-489F-9AD8-C3DAEE97AB68}"/>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C446075C-5D3A-4D29-A87F-A07A8032CE1D}"/>
              </a:ext>
            </a:extLst>
          </p:cNvPr>
          <p:cNvSpPr>
            <a:spLocks noGrp="1"/>
          </p:cNvSpPr>
          <p:nvPr>
            <p:ph type="dt" sz="half" idx="10"/>
          </p:nvPr>
        </p:nvSpPr>
        <p:spPr/>
        <p:txBody>
          <a:bodyPr/>
          <a:lstStyle/>
          <a:p>
            <a:fld id="{E85CA381-E034-42C2-9967-B8596373035A}" type="datetimeFigureOut">
              <a:rPr lang="fr-FR" smtClean="0"/>
              <a:t>09/07/2019</a:t>
            </a:fld>
            <a:endParaRPr lang="fr-FR"/>
          </a:p>
        </p:txBody>
      </p:sp>
      <p:sp>
        <p:nvSpPr>
          <p:cNvPr id="4" name="Footer Placeholder 3">
            <a:extLst>
              <a:ext uri="{FF2B5EF4-FFF2-40B4-BE49-F238E27FC236}">
                <a16:creationId xmlns:a16="http://schemas.microsoft.com/office/drawing/2014/main" id="{B67CA5F8-6B90-4910-8F42-5CC3230389BC}"/>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D58D8F01-B67C-4971-890E-9746821CF7D3}"/>
              </a:ext>
            </a:extLst>
          </p:cNvPr>
          <p:cNvSpPr>
            <a:spLocks noGrp="1"/>
          </p:cNvSpPr>
          <p:nvPr>
            <p:ph type="sldNum" sz="quarter" idx="12"/>
          </p:nvPr>
        </p:nvSpPr>
        <p:spPr/>
        <p:txBody>
          <a:bodyPr/>
          <a:lstStyle/>
          <a:p>
            <a:fld id="{8064EC47-505F-4639-8058-F1B2672C4BFE}" type="slidenum">
              <a:rPr lang="fr-FR" smtClean="0"/>
              <a:t>‹N°›</a:t>
            </a:fld>
            <a:endParaRPr lang="fr-FR"/>
          </a:p>
        </p:txBody>
      </p:sp>
    </p:spTree>
    <p:extLst>
      <p:ext uri="{BB962C8B-B14F-4D97-AF65-F5344CB8AC3E}">
        <p14:creationId xmlns:p14="http://schemas.microsoft.com/office/powerpoint/2010/main" val="2814513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1EFA4E-DBA3-4360-AA8A-C22492BC7EA3}"/>
              </a:ext>
            </a:extLst>
          </p:cNvPr>
          <p:cNvSpPr>
            <a:spLocks noGrp="1"/>
          </p:cNvSpPr>
          <p:nvPr>
            <p:ph type="dt" sz="half" idx="10"/>
          </p:nvPr>
        </p:nvSpPr>
        <p:spPr/>
        <p:txBody>
          <a:bodyPr/>
          <a:lstStyle/>
          <a:p>
            <a:fld id="{E85CA381-E034-42C2-9967-B8596373035A}" type="datetimeFigureOut">
              <a:rPr lang="fr-FR" smtClean="0"/>
              <a:t>09/07/2019</a:t>
            </a:fld>
            <a:endParaRPr lang="fr-FR"/>
          </a:p>
        </p:txBody>
      </p:sp>
      <p:sp>
        <p:nvSpPr>
          <p:cNvPr id="3" name="Footer Placeholder 2">
            <a:extLst>
              <a:ext uri="{FF2B5EF4-FFF2-40B4-BE49-F238E27FC236}">
                <a16:creationId xmlns:a16="http://schemas.microsoft.com/office/drawing/2014/main" id="{8BC6ECD1-49A8-4B2C-B0DC-2452AEEFA8ED}"/>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20008850-51A0-470E-9F34-C0656DD5FAFC}"/>
              </a:ext>
            </a:extLst>
          </p:cNvPr>
          <p:cNvSpPr>
            <a:spLocks noGrp="1"/>
          </p:cNvSpPr>
          <p:nvPr>
            <p:ph type="sldNum" sz="quarter" idx="12"/>
          </p:nvPr>
        </p:nvSpPr>
        <p:spPr/>
        <p:txBody>
          <a:bodyPr/>
          <a:lstStyle/>
          <a:p>
            <a:fld id="{8064EC47-505F-4639-8058-F1B2672C4BFE}" type="slidenum">
              <a:rPr lang="fr-FR" smtClean="0"/>
              <a:t>‹N°›</a:t>
            </a:fld>
            <a:endParaRPr lang="fr-FR"/>
          </a:p>
        </p:txBody>
      </p:sp>
    </p:spTree>
    <p:extLst>
      <p:ext uri="{BB962C8B-B14F-4D97-AF65-F5344CB8AC3E}">
        <p14:creationId xmlns:p14="http://schemas.microsoft.com/office/powerpoint/2010/main" val="2857887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3CEB6-3D49-4A73-8E61-4698B604C6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093AD362-2C29-4963-9BFC-269262D6AB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4FBD01F5-0674-4518-8AD0-C5C8DAA4F4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A8A785B-7D8E-4273-BFE3-6AA9D65D86E7}"/>
              </a:ext>
            </a:extLst>
          </p:cNvPr>
          <p:cNvSpPr>
            <a:spLocks noGrp="1"/>
          </p:cNvSpPr>
          <p:nvPr>
            <p:ph type="dt" sz="half" idx="10"/>
          </p:nvPr>
        </p:nvSpPr>
        <p:spPr/>
        <p:txBody>
          <a:bodyPr/>
          <a:lstStyle/>
          <a:p>
            <a:fld id="{E85CA381-E034-42C2-9967-B8596373035A}" type="datetimeFigureOut">
              <a:rPr lang="fr-FR" smtClean="0"/>
              <a:t>09/07/2019</a:t>
            </a:fld>
            <a:endParaRPr lang="fr-FR"/>
          </a:p>
        </p:txBody>
      </p:sp>
      <p:sp>
        <p:nvSpPr>
          <p:cNvPr id="6" name="Footer Placeholder 5">
            <a:extLst>
              <a:ext uri="{FF2B5EF4-FFF2-40B4-BE49-F238E27FC236}">
                <a16:creationId xmlns:a16="http://schemas.microsoft.com/office/drawing/2014/main" id="{5BFA1B11-39D2-46B1-808B-80E786A70C37}"/>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63EF1409-0578-41B8-8DED-C5F703563BA8}"/>
              </a:ext>
            </a:extLst>
          </p:cNvPr>
          <p:cNvSpPr>
            <a:spLocks noGrp="1"/>
          </p:cNvSpPr>
          <p:nvPr>
            <p:ph type="sldNum" sz="quarter" idx="12"/>
          </p:nvPr>
        </p:nvSpPr>
        <p:spPr/>
        <p:txBody>
          <a:bodyPr/>
          <a:lstStyle/>
          <a:p>
            <a:fld id="{8064EC47-505F-4639-8058-F1B2672C4BFE}" type="slidenum">
              <a:rPr lang="fr-FR" smtClean="0"/>
              <a:t>‹N°›</a:t>
            </a:fld>
            <a:endParaRPr lang="fr-FR"/>
          </a:p>
        </p:txBody>
      </p:sp>
    </p:spTree>
    <p:extLst>
      <p:ext uri="{BB962C8B-B14F-4D97-AF65-F5344CB8AC3E}">
        <p14:creationId xmlns:p14="http://schemas.microsoft.com/office/powerpoint/2010/main" val="2805123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1052D-E06C-47A5-A7B1-EA24EBFCD5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0213F78A-B584-42CA-A077-E33FC7EBC0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B2E7CC9E-E5EE-45CF-9FCF-7CEC4D7C78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62FD82-C334-4E01-9AB2-612482DE5FFD}"/>
              </a:ext>
            </a:extLst>
          </p:cNvPr>
          <p:cNvSpPr>
            <a:spLocks noGrp="1"/>
          </p:cNvSpPr>
          <p:nvPr>
            <p:ph type="dt" sz="half" idx="10"/>
          </p:nvPr>
        </p:nvSpPr>
        <p:spPr/>
        <p:txBody>
          <a:bodyPr/>
          <a:lstStyle/>
          <a:p>
            <a:fld id="{E85CA381-E034-42C2-9967-B8596373035A}" type="datetimeFigureOut">
              <a:rPr lang="fr-FR" smtClean="0"/>
              <a:t>09/07/2019</a:t>
            </a:fld>
            <a:endParaRPr lang="fr-FR"/>
          </a:p>
        </p:txBody>
      </p:sp>
      <p:sp>
        <p:nvSpPr>
          <p:cNvPr id="6" name="Footer Placeholder 5">
            <a:extLst>
              <a:ext uri="{FF2B5EF4-FFF2-40B4-BE49-F238E27FC236}">
                <a16:creationId xmlns:a16="http://schemas.microsoft.com/office/drawing/2014/main" id="{B945D987-95E5-4FAE-9EF8-6581E889133E}"/>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499F005A-BAE6-4CDE-B847-5B379285A2EB}"/>
              </a:ext>
            </a:extLst>
          </p:cNvPr>
          <p:cNvSpPr>
            <a:spLocks noGrp="1"/>
          </p:cNvSpPr>
          <p:nvPr>
            <p:ph type="sldNum" sz="quarter" idx="12"/>
          </p:nvPr>
        </p:nvSpPr>
        <p:spPr/>
        <p:txBody>
          <a:bodyPr/>
          <a:lstStyle/>
          <a:p>
            <a:fld id="{8064EC47-505F-4639-8058-F1B2672C4BFE}" type="slidenum">
              <a:rPr lang="fr-FR" smtClean="0"/>
              <a:t>‹N°›</a:t>
            </a:fld>
            <a:endParaRPr lang="fr-FR"/>
          </a:p>
        </p:txBody>
      </p:sp>
    </p:spTree>
    <p:extLst>
      <p:ext uri="{BB962C8B-B14F-4D97-AF65-F5344CB8AC3E}">
        <p14:creationId xmlns:p14="http://schemas.microsoft.com/office/powerpoint/2010/main" val="2769077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8D35A5-B26F-42D3-BACB-08708FB359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4AF21ACE-2F97-4304-B8AE-9EE7200BF9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BF49307A-7182-471B-81EA-66CA53BBBE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5CA381-E034-42C2-9967-B8596373035A}" type="datetimeFigureOut">
              <a:rPr lang="fr-FR" smtClean="0"/>
              <a:t>09/07/2019</a:t>
            </a:fld>
            <a:endParaRPr lang="fr-FR"/>
          </a:p>
        </p:txBody>
      </p:sp>
      <p:sp>
        <p:nvSpPr>
          <p:cNvPr id="5" name="Footer Placeholder 4">
            <a:extLst>
              <a:ext uri="{FF2B5EF4-FFF2-40B4-BE49-F238E27FC236}">
                <a16:creationId xmlns:a16="http://schemas.microsoft.com/office/drawing/2014/main" id="{A669CF61-68AD-4D51-A03A-31A74A8862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3A68AA5D-CC18-46A1-BD6F-8FDF1672D6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64EC47-505F-4639-8058-F1B2672C4BFE}" type="slidenum">
              <a:rPr lang="fr-FR" smtClean="0"/>
              <a:t>‹N°›</a:t>
            </a:fld>
            <a:endParaRPr lang="fr-FR"/>
          </a:p>
        </p:txBody>
      </p:sp>
    </p:spTree>
    <p:extLst>
      <p:ext uri="{BB962C8B-B14F-4D97-AF65-F5344CB8AC3E}">
        <p14:creationId xmlns:p14="http://schemas.microsoft.com/office/powerpoint/2010/main" val="858665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AAD1AF8-666E-4A2F-8F4B-DABDB24DF7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0340"/>
            <a:ext cx="10132617" cy="937659"/>
          </a:xfrm>
          <a:prstGeom prst="rect">
            <a:avLst/>
          </a:prstGeom>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84579"/>
            <a:ext cx="821159" cy="674523"/>
          </a:xfrm>
          <a:prstGeom prst="rect">
            <a:avLst/>
          </a:prstGeom>
        </p:spPr>
      </p:pic>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84" y="834963"/>
            <a:ext cx="10087119" cy="567904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pic>
        <p:nvPicPr>
          <p:cNvPr id="2" name="Image 1">
            <a:extLst>
              <a:ext uri="{FF2B5EF4-FFF2-40B4-BE49-F238E27FC236}">
                <a16:creationId xmlns:a16="http://schemas.microsoft.com/office/drawing/2014/main" id="{3AA4C261-A069-D049-B611-863E8E83E442}"/>
              </a:ext>
            </a:extLst>
          </p:cNvPr>
          <p:cNvPicPr>
            <a:picLocks noChangeAspect="1"/>
          </p:cNvPicPr>
          <p:nvPr/>
        </p:nvPicPr>
        <p:blipFill>
          <a:blip r:embed="rId8"/>
          <a:stretch>
            <a:fillRect/>
          </a:stretch>
        </p:blipFill>
        <p:spPr>
          <a:xfrm>
            <a:off x="481608" y="1118306"/>
            <a:ext cx="9169400" cy="4914900"/>
          </a:xfrm>
          <a:prstGeom prst="rect">
            <a:avLst/>
          </a:prstGeom>
        </p:spPr>
      </p:pic>
      <p:sp>
        <p:nvSpPr>
          <p:cNvPr id="20" name="Signalisation droite 19">
            <a:extLst>
              <a:ext uri="{FF2B5EF4-FFF2-40B4-BE49-F238E27FC236}">
                <a16:creationId xmlns:a16="http://schemas.microsoft.com/office/drawing/2014/main" id="{0C6D0753-EB49-B04E-8355-0010FBD072FD}"/>
              </a:ext>
            </a:extLst>
          </p:cNvPr>
          <p:cNvSpPr/>
          <p:nvPr/>
        </p:nvSpPr>
        <p:spPr>
          <a:xfrm>
            <a:off x="3087" y="923633"/>
            <a:ext cx="951286" cy="389345"/>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670193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9" name="Rectangle 18">
            <a:extLst>
              <a:ext uri="{FF2B5EF4-FFF2-40B4-BE49-F238E27FC236}">
                <a16:creationId xmlns:a16="http://schemas.microsoft.com/office/drawing/2014/main" id="{7FB8C880-66D7-594D-93B4-2A2B1A25F499}"/>
              </a:ext>
            </a:extLst>
          </p:cNvPr>
          <p:cNvSpPr/>
          <p:nvPr/>
        </p:nvSpPr>
        <p:spPr>
          <a:xfrm>
            <a:off x="1069225" y="1809738"/>
            <a:ext cx="8819436" cy="5178662"/>
          </a:xfrm>
          <a:prstGeom prst="rect">
            <a:avLst/>
          </a:prstGeom>
        </p:spPr>
        <p:txBody>
          <a:bodyPr wrap="square">
            <a:spAutoFit/>
          </a:bodyPr>
          <a:lstStyle/>
          <a:p>
            <a:pPr marL="285750" indent="-285750" algn="just" defTabSz="457200">
              <a:lnSpc>
                <a:spcPct val="107000"/>
              </a:lnSpc>
              <a:spcAft>
                <a:spcPts val="800"/>
              </a:spcAft>
              <a:buFont typeface="Wingdings" panose="05000000000000000000" pitchFamily="2" charset="2"/>
              <a:buChar char="v"/>
            </a:pPr>
            <a:r>
              <a:rPr lang="fr-FR" dirty="0">
                <a:solidFill>
                  <a:prstClr val="black"/>
                </a:solidFill>
                <a:latin typeface="Times New Roman" panose="02020603050405020304" pitchFamily="18" charset="0"/>
                <a:ea typeface="Times New Roman" panose="02020603050405020304" pitchFamily="18" charset="0"/>
                <a:cs typeface="Arial" panose="020B0604020202020204" pitchFamily="34" charset="0"/>
              </a:rPr>
              <a:t>La nouvelle loi n°020/PR/2018 relative à la communication audiovisuelle prévoit entre autre l’utilisation de la voie hertzienne terrestre par les radios et les télévisions au Tchad, </a:t>
            </a:r>
            <a:r>
              <a:rPr lang="fr-FR" dirty="0">
                <a:solidFill>
                  <a:prstClr val="black"/>
                </a:solidFill>
                <a:latin typeface="Times New Roman" panose="02020603050405020304" pitchFamily="18" charset="0"/>
                <a:ea typeface="Calibri" panose="020F0502020204030204" pitchFamily="34" charset="0"/>
                <a:cs typeface="Arial" panose="020B0604020202020204" pitchFamily="34" charset="0"/>
              </a:rPr>
              <a:t>la réorganisation des acteurs du secteur de l’audiovisuel et la promotion de la production audiovisuelle nationale. </a:t>
            </a:r>
            <a:endParaRPr lang="en-US" sz="1400" dirty="0">
              <a:solidFill>
                <a:prstClr val="black"/>
              </a:solidFill>
              <a:ea typeface="Calibri" panose="020F0502020204030204" pitchFamily="34" charset="0"/>
              <a:cs typeface="Arial" panose="020B0604020202020204" pitchFamily="34" charset="0"/>
            </a:endParaRPr>
          </a:p>
          <a:p>
            <a:pPr marL="285750" indent="-285750" algn="just" defTabSz="457200">
              <a:lnSpc>
                <a:spcPct val="107000"/>
              </a:lnSpc>
              <a:spcAft>
                <a:spcPts val="800"/>
              </a:spcAft>
              <a:buFont typeface="Wingdings" panose="05000000000000000000" pitchFamily="2" charset="2"/>
              <a:buChar char="v"/>
            </a:pPr>
            <a:r>
              <a:rPr lang="fr-FR" dirty="0">
                <a:solidFill>
                  <a:prstClr val="black"/>
                </a:solidFill>
                <a:latin typeface="Times New Roman" panose="02020603050405020304" pitchFamily="18" charset="0"/>
                <a:ea typeface="Calibri" panose="020F0502020204030204" pitchFamily="34" charset="0"/>
                <a:cs typeface="Arial" panose="020B0604020202020204" pitchFamily="34" charset="0"/>
              </a:rPr>
              <a:t>Selon des études effectuées par des cabinets et des techniciens tchadiens comme étrangers, les installations des équipements et l’extinction progressive du signal analogique prendront entre 12 et 18 mois dans le cas du Tchad.</a:t>
            </a:r>
            <a:endParaRPr lang="en-US" sz="1400" dirty="0">
              <a:solidFill>
                <a:prstClr val="black"/>
              </a:solidFill>
              <a:ea typeface="Calibri" panose="020F0502020204030204" pitchFamily="34" charset="0"/>
              <a:cs typeface="Arial" panose="020B0604020202020204" pitchFamily="34" charset="0"/>
            </a:endParaRPr>
          </a:p>
          <a:p>
            <a:pPr marL="285750" indent="-285750" algn="just" defTabSz="457200">
              <a:lnSpc>
                <a:spcPct val="107000"/>
              </a:lnSpc>
              <a:spcAft>
                <a:spcPts val="800"/>
              </a:spcAft>
              <a:buFont typeface="Wingdings" panose="05000000000000000000" pitchFamily="2" charset="2"/>
              <a:buChar char="v"/>
            </a:pPr>
            <a:r>
              <a:rPr lang="fr-FR" dirty="0">
                <a:solidFill>
                  <a:prstClr val="black"/>
                </a:solidFill>
                <a:latin typeface="Times New Roman" panose="02020603050405020304" pitchFamily="18" charset="0"/>
                <a:ea typeface="Times New Roman" panose="02020603050405020304" pitchFamily="18" charset="0"/>
                <a:cs typeface="Arial" panose="020B0604020202020204" pitchFamily="34" charset="0"/>
              </a:rPr>
              <a:t>Cependant, le Tchad vient juste (juin 2019) d’établir un partenariat avec un équipementier afin de réaliser </a:t>
            </a:r>
            <a:r>
              <a:rPr lang="fr-FR" dirty="0">
                <a:solidFill>
                  <a:prstClr val="black"/>
                </a:solidFill>
                <a:latin typeface="Times New Roman" panose="02020603050405020304" pitchFamily="18" charset="0"/>
                <a:ea typeface="Calibri" panose="020F0502020204030204" pitchFamily="34" charset="0"/>
                <a:cs typeface="Arial" panose="020B0604020202020204" pitchFamily="34" charset="0"/>
              </a:rPr>
              <a:t>l’installation des équipements de diffusion et de transmission de la télévision numérique. </a:t>
            </a:r>
          </a:p>
          <a:p>
            <a:pPr marL="285750" indent="-285750" algn="just" defTabSz="457200">
              <a:lnSpc>
                <a:spcPct val="107000"/>
              </a:lnSpc>
              <a:spcAft>
                <a:spcPts val="800"/>
              </a:spcAft>
              <a:buFont typeface="Wingdings" panose="05000000000000000000" pitchFamily="2" charset="2"/>
              <a:buChar char="v"/>
            </a:pPr>
            <a:r>
              <a:rPr lang="fr-FR" dirty="0">
                <a:solidFill>
                  <a:prstClr val="black"/>
                </a:solidFill>
                <a:latin typeface="Times New Roman" panose="02020603050405020304" pitchFamily="18" charset="0"/>
                <a:ea typeface="Calibri" panose="020F0502020204030204" pitchFamily="34" charset="0"/>
                <a:cs typeface="Arial" panose="020B0604020202020204" pitchFamily="34" charset="0"/>
              </a:rPr>
              <a:t>Prévu pour juin 2016 puis repousser pour juin 2020 date butoir, le passage à l’audiovisuel numérique est impératif pour le Tchad qui a déjà beaucoup investit dans les infrastructures numériques surtout en construisant la tour et les stations régionales et qui compte également rendre les technologies de l’information et de la communication accessible à tous.</a:t>
            </a:r>
            <a:endPar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a:p>
            <a:pPr marL="285750" indent="-285750" algn="just" defTabSz="457200">
              <a:lnSpc>
                <a:spcPct val="107000"/>
              </a:lnSpc>
              <a:spcAft>
                <a:spcPts val="800"/>
              </a:spcAft>
              <a:buFont typeface="Wingdings" panose="05000000000000000000" pitchFamily="2" charset="2"/>
              <a:buChar char="v"/>
            </a:pPr>
            <a:endParaRPr lang="en-US" sz="1400" dirty="0">
              <a:solidFill>
                <a:prstClr val="black"/>
              </a:solidFill>
              <a:ea typeface="Calibri" panose="020F0502020204030204" pitchFamily="34" charset="0"/>
              <a:cs typeface="Arial" panose="020B0604020202020204" pitchFamily="34" charset="0"/>
            </a:endParaRPr>
          </a:p>
        </p:txBody>
      </p:sp>
      <p:sp>
        <p:nvSpPr>
          <p:cNvPr id="20" name="Titre 2">
            <a:extLst>
              <a:ext uri="{FF2B5EF4-FFF2-40B4-BE49-F238E27FC236}">
                <a16:creationId xmlns:a16="http://schemas.microsoft.com/office/drawing/2014/main" id="{7FA99BFF-96F8-424E-8830-71AEA11131F2}"/>
              </a:ext>
            </a:extLst>
          </p:cNvPr>
          <p:cNvSpPr txBox="1">
            <a:spLocks/>
          </p:cNvSpPr>
          <p:nvPr/>
        </p:nvSpPr>
        <p:spPr>
          <a:xfrm>
            <a:off x="1390290" y="981919"/>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a:ln>
                  <a:noFill/>
                </a:ln>
                <a:solidFill>
                  <a:sysClr val="windowText" lastClr="000000">
                    <a:lumMod val="85000"/>
                    <a:lumOff val="15000"/>
                  </a:sysClr>
                </a:solidFill>
                <a:effectLst/>
                <a:uLnTx/>
                <a:uFillTx/>
                <a:latin typeface="Times New Roman" panose="02020603050405020304" pitchFamily="18" charset="0"/>
                <a:ea typeface="Calibri" panose="020F0502020204030204" pitchFamily="34" charset="0"/>
                <a:cs typeface="Arial" panose="020B0604020202020204" pitchFamily="34" charset="0"/>
              </a:rPr>
              <a:t>Installations des équipements et passage au numérique</a:t>
            </a:r>
            <a:endParaRPr kumimoji="0" lang="en-US" sz="2400" b="1" i="0" u="none" strike="noStrike" kern="1200" cap="none" spc="0" normalizeH="0" baseline="0" noProof="0" dirty="0">
              <a:ln>
                <a:noFill/>
              </a:ln>
              <a:solidFill>
                <a:sysClr val="windowText" lastClr="000000">
                  <a:lumMod val="85000"/>
                  <a:lumOff val="15000"/>
                </a:sysClr>
              </a:solidFill>
              <a:effectLst/>
              <a:uLnTx/>
              <a:uFillTx/>
              <a:latin typeface="Century Gothic" panose="020B0502020202020204"/>
              <a:ea typeface="+mj-ea"/>
              <a:cs typeface="+mj-cs"/>
            </a:endParaRPr>
          </a:p>
        </p:txBody>
      </p:sp>
      <p:sp>
        <p:nvSpPr>
          <p:cNvPr id="21" name="Signalisation droite 20">
            <a:extLst>
              <a:ext uri="{FF2B5EF4-FFF2-40B4-BE49-F238E27FC236}">
                <a16:creationId xmlns:a16="http://schemas.microsoft.com/office/drawing/2014/main" id="{0BBF123B-9FAF-A042-A8F9-4F9FF8E4958B}"/>
              </a:ext>
            </a:extLst>
          </p:cNvPr>
          <p:cNvSpPr/>
          <p:nvPr/>
        </p:nvSpPr>
        <p:spPr>
          <a:xfrm>
            <a:off x="22749" y="1171098"/>
            <a:ext cx="951286" cy="389345"/>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9</a:t>
            </a:r>
          </a:p>
        </p:txBody>
      </p:sp>
    </p:spTree>
    <p:extLst>
      <p:ext uri="{BB962C8B-B14F-4D97-AF65-F5344CB8AC3E}">
        <p14:creationId xmlns:p14="http://schemas.microsoft.com/office/powerpoint/2010/main" val="4205803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3" name="Rectangle 12">
            <a:extLst>
              <a:ext uri="{FF2B5EF4-FFF2-40B4-BE49-F238E27FC236}">
                <a16:creationId xmlns:a16="http://schemas.microsoft.com/office/drawing/2014/main" id="{180B86E2-1527-CA4F-8F03-CD9B925794A1}"/>
              </a:ext>
            </a:extLst>
          </p:cNvPr>
          <p:cNvSpPr/>
          <p:nvPr/>
        </p:nvSpPr>
        <p:spPr>
          <a:xfrm>
            <a:off x="2262809" y="2432964"/>
            <a:ext cx="6096000" cy="1878335"/>
          </a:xfrm>
          <a:prstGeom prst="rect">
            <a:avLst/>
          </a:prstGeom>
          <a:solidFill>
            <a:sysClr val="window" lastClr="FFFFFF"/>
          </a:solidFill>
          <a:ln w="15875" cap="rnd" cmpd="sng" algn="ctr">
            <a:solidFill>
              <a:srgbClr val="DE7E18"/>
            </a:solidFill>
            <a:prstDash val="solid"/>
          </a:ln>
          <a:effectLst/>
        </p:spPr>
        <p:txBody>
          <a:bodyPr>
            <a:spAutoFit/>
          </a:bodyPr>
          <a:lstStyle/>
          <a:p>
            <a:pPr marL="0" marR="0" lvl="0" indent="0" algn="just" defTabSz="457200" eaLnBrk="1" fontAlgn="auto" latinLnBrk="0" hangingPunct="1">
              <a:lnSpc>
                <a:spcPct val="107000"/>
              </a:lnSpc>
              <a:spcBef>
                <a:spcPts val="0"/>
              </a:spcBef>
              <a:spcAft>
                <a:spcPts val="800"/>
              </a:spcAft>
              <a:buClrTx/>
              <a:buSzTx/>
              <a:buFontTx/>
              <a:buNone/>
              <a:tabLst/>
              <a:defRPr/>
            </a:pPr>
            <a:r>
              <a:rPr kumimoji="0" lang="fr-FR" sz="3200" b="0" i="0"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a:t>
            </a:r>
            <a:endParaRPr kumimoji="0" lang="en-US" sz="3200" b="0" i="0" u="none" strike="noStrike" kern="0" cap="none" spc="0" normalizeH="0" baseline="0" noProof="0" dirty="0">
              <a:ln>
                <a:noFill/>
              </a:ln>
              <a:solidFill>
                <a:prstClr val="black"/>
              </a:solidFill>
              <a:effectLst/>
              <a:uLnTx/>
              <a:uFillTx/>
              <a:latin typeface="Century Gothic" panose="020B0502020202020204"/>
              <a:ea typeface="Calibri" panose="020F0502020204030204" pitchFamily="34" charset="0"/>
              <a:cs typeface="Arial" panose="020B0604020202020204" pitchFamily="34" charset="0"/>
            </a:endParaRPr>
          </a:p>
          <a:p>
            <a:pPr marL="0" marR="0" lvl="0" indent="0" algn="just" defTabSz="457200" eaLnBrk="1" fontAlgn="auto" latinLnBrk="0" hangingPunct="1">
              <a:lnSpc>
                <a:spcPct val="107000"/>
              </a:lnSpc>
              <a:spcBef>
                <a:spcPts val="0"/>
              </a:spcBef>
              <a:spcAft>
                <a:spcPts val="800"/>
              </a:spcAft>
              <a:buClrTx/>
              <a:buSzTx/>
              <a:buFontTx/>
              <a:buNone/>
              <a:tabLst/>
              <a:defRPr/>
            </a:pPr>
            <a:r>
              <a:rPr kumimoji="0" lang="fr-FR" sz="3200" b="0" i="0"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Je vous remercie de votre attention.</a:t>
            </a:r>
            <a:endParaRPr kumimoji="0" lang="en-US" sz="3200" b="0" i="0" u="none" strike="noStrike" kern="0" cap="none" spc="0" normalizeH="0" baseline="0" noProof="0" dirty="0">
              <a:ln>
                <a:noFill/>
              </a:ln>
              <a:solidFill>
                <a:prstClr val="black"/>
              </a:solidFill>
              <a:effectLst/>
              <a:uLnTx/>
              <a:uFillTx/>
              <a:latin typeface="Century Gothic" panose="020B0502020202020204"/>
              <a:ea typeface="Calibri" panose="020F0502020204030204" pitchFamily="34" charset="0"/>
              <a:cs typeface="Arial" panose="020B0604020202020204" pitchFamily="34" charset="0"/>
            </a:endParaRPr>
          </a:p>
          <a:p>
            <a:pPr marL="0" marR="0" lvl="0" indent="0" algn="just" defTabSz="457200" eaLnBrk="1" fontAlgn="auto" latinLnBrk="0" hangingPunct="1">
              <a:lnSpc>
                <a:spcPct val="107000"/>
              </a:lnSpc>
              <a:spcBef>
                <a:spcPts val="0"/>
              </a:spcBef>
              <a:spcAft>
                <a:spcPts val="800"/>
              </a:spcAft>
              <a:buClrTx/>
              <a:buSzTx/>
              <a:buFontTx/>
              <a:buNone/>
              <a:tabLst/>
              <a:defRPr/>
            </a:pPr>
            <a:r>
              <a:rPr kumimoji="0" lang="fr-FR" sz="3200" b="0" i="0"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a:t>
            </a:r>
            <a:endParaRPr kumimoji="0" lang="en-US" sz="2400" b="0" i="0" u="none" strike="noStrike" kern="0" cap="none" spc="0" normalizeH="0" baseline="0" noProof="0" dirty="0">
              <a:ln>
                <a:noFill/>
              </a:ln>
              <a:solidFill>
                <a:prstClr val="black"/>
              </a:solidFill>
              <a:effectLst/>
              <a:uLnTx/>
              <a:uFillTx/>
              <a:latin typeface="Century Gothic" panose="020B0502020202020204"/>
              <a:ea typeface="Calibri" panose="020F0502020204030204" pitchFamily="34" charset="0"/>
              <a:cs typeface="Arial" panose="020B0604020202020204" pitchFamily="34" charset="0"/>
            </a:endParaRPr>
          </a:p>
        </p:txBody>
      </p:sp>
      <p:sp>
        <p:nvSpPr>
          <p:cNvPr id="19" name="Signalisation droite 18">
            <a:extLst>
              <a:ext uri="{FF2B5EF4-FFF2-40B4-BE49-F238E27FC236}">
                <a16:creationId xmlns:a16="http://schemas.microsoft.com/office/drawing/2014/main" id="{CFFD90EE-27F5-B242-AFC8-0411616BAD27}"/>
              </a:ext>
            </a:extLst>
          </p:cNvPr>
          <p:cNvSpPr/>
          <p:nvPr/>
        </p:nvSpPr>
        <p:spPr>
          <a:xfrm>
            <a:off x="22749" y="1171098"/>
            <a:ext cx="951286" cy="389345"/>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10</a:t>
            </a:r>
          </a:p>
        </p:txBody>
      </p:sp>
    </p:spTree>
    <p:extLst>
      <p:ext uri="{BB962C8B-B14F-4D97-AF65-F5344CB8AC3E}">
        <p14:creationId xmlns:p14="http://schemas.microsoft.com/office/powerpoint/2010/main" val="652042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9" y="834961"/>
            <a:ext cx="10399446" cy="5698896"/>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pic>
        <p:nvPicPr>
          <p:cNvPr id="2" name="Image 1">
            <a:extLst>
              <a:ext uri="{FF2B5EF4-FFF2-40B4-BE49-F238E27FC236}">
                <a16:creationId xmlns:a16="http://schemas.microsoft.com/office/drawing/2014/main" id="{03540764-0031-E04C-B4E6-0797CBC79B63}"/>
              </a:ext>
            </a:extLst>
          </p:cNvPr>
          <p:cNvPicPr>
            <a:picLocks noChangeAspect="1"/>
          </p:cNvPicPr>
          <p:nvPr/>
        </p:nvPicPr>
        <p:blipFill>
          <a:blip r:embed="rId8"/>
          <a:stretch>
            <a:fillRect/>
          </a:stretch>
        </p:blipFill>
        <p:spPr>
          <a:xfrm>
            <a:off x="809222" y="1171098"/>
            <a:ext cx="8826500" cy="5499100"/>
          </a:xfrm>
          <a:prstGeom prst="rect">
            <a:avLst/>
          </a:prstGeom>
        </p:spPr>
      </p:pic>
      <p:sp>
        <p:nvSpPr>
          <p:cNvPr id="6" name="Signalisation droite 5">
            <a:extLst>
              <a:ext uri="{FF2B5EF4-FFF2-40B4-BE49-F238E27FC236}">
                <a16:creationId xmlns:a16="http://schemas.microsoft.com/office/drawing/2014/main" id="{1E6A33DA-ADE1-8146-BDB5-01A9C1FFC5CB}"/>
              </a:ext>
            </a:extLst>
          </p:cNvPr>
          <p:cNvSpPr/>
          <p:nvPr/>
        </p:nvSpPr>
        <p:spPr>
          <a:xfrm>
            <a:off x="22749" y="1171098"/>
            <a:ext cx="951286" cy="389345"/>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Tree>
    <p:extLst>
      <p:ext uri="{BB962C8B-B14F-4D97-AF65-F5344CB8AC3E}">
        <p14:creationId xmlns:p14="http://schemas.microsoft.com/office/powerpoint/2010/main" val="332750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9" y="829723"/>
            <a:ext cx="10399446" cy="5698896"/>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pic>
        <p:nvPicPr>
          <p:cNvPr id="2" name="Image 1">
            <a:extLst>
              <a:ext uri="{FF2B5EF4-FFF2-40B4-BE49-F238E27FC236}">
                <a16:creationId xmlns:a16="http://schemas.microsoft.com/office/drawing/2014/main" id="{6881C763-D9A4-A640-BBBE-7E715C09D841}"/>
              </a:ext>
            </a:extLst>
          </p:cNvPr>
          <p:cNvPicPr>
            <a:picLocks noChangeAspect="1"/>
          </p:cNvPicPr>
          <p:nvPr/>
        </p:nvPicPr>
        <p:blipFill>
          <a:blip r:embed="rId8"/>
          <a:stretch>
            <a:fillRect/>
          </a:stretch>
        </p:blipFill>
        <p:spPr>
          <a:xfrm>
            <a:off x="716169" y="2735172"/>
            <a:ext cx="9169400" cy="1358900"/>
          </a:xfrm>
          <a:prstGeom prst="rect">
            <a:avLst/>
          </a:prstGeom>
        </p:spPr>
      </p:pic>
      <p:sp>
        <p:nvSpPr>
          <p:cNvPr id="19" name="Signalisation droite 18">
            <a:extLst>
              <a:ext uri="{FF2B5EF4-FFF2-40B4-BE49-F238E27FC236}">
                <a16:creationId xmlns:a16="http://schemas.microsoft.com/office/drawing/2014/main" id="{0A927E99-315F-0440-BA68-9FFFDB5725FF}"/>
              </a:ext>
            </a:extLst>
          </p:cNvPr>
          <p:cNvSpPr/>
          <p:nvPr/>
        </p:nvSpPr>
        <p:spPr>
          <a:xfrm>
            <a:off x="22749" y="1171098"/>
            <a:ext cx="951286" cy="389345"/>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Tree>
    <p:extLst>
      <p:ext uri="{BB962C8B-B14F-4D97-AF65-F5344CB8AC3E}">
        <p14:creationId xmlns:p14="http://schemas.microsoft.com/office/powerpoint/2010/main" val="3856232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9" y="829723"/>
            <a:ext cx="10399446" cy="5698896"/>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pic>
        <p:nvPicPr>
          <p:cNvPr id="2" name="Image 1">
            <a:extLst>
              <a:ext uri="{FF2B5EF4-FFF2-40B4-BE49-F238E27FC236}">
                <a16:creationId xmlns:a16="http://schemas.microsoft.com/office/drawing/2014/main" id="{113A251C-16B4-3642-BDF9-069A37B69C80}"/>
              </a:ext>
            </a:extLst>
          </p:cNvPr>
          <p:cNvPicPr>
            <a:picLocks noChangeAspect="1"/>
          </p:cNvPicPr>
          <p:nvPr/>
        </p:nvPicPr>
        <p:blipFill>
          <a:blip r:embed="rId8"/>
          <a:stretch>
            <a:fillRect/>
          </a:stretch>
        </p:blipFill>
        <p:spPr>
          <a:xfrm>
            <a:off x="701272" y="808971"/>
            <a:ext cx="9042400" cy="5740400"/>
          </a:xfrm>
          <a:prstGeom prst="rect">
            <a:avLst/>
          </a:prstGeom>
        </p:spPr>
      </p:pic>
      <p:sp>
        <p:nvSpPr>
          <p:cNvPr id="19" name="Signalisation droite 18">
            <a:extLst>
              <a:ext uri="{FF2B5EF4-FFF2-40B4-BE49-F238E27FC236}">
                <a16:creationId xmlns:a16="http://schemas.microsoft.com/office/drawing/2014/main" id="{F09935D0-4BEE-7E4E-AEAE-87602E57634B}"/>
              </a:ext>
            </a:extLst>
          </p:cNvPr>
          <p:cNvSpPr/>
          <p:nvPr/>
        </p:nvSpPr>
        <p:spPr>
          <a:xfrm>
            <a:off x="22749" y="1171098"/>
            <a:ext cx="951286" cy="389345"/>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p>
        </p:txBody>
      </p:sp>
    </p:spTree>
    <p:extLst>
      <p:ext uri="{BB962C8B-B14F-4D97-AF65-F5344CB8AC3E}">
        <p14:creationId xmlns:p14="http://schemas.microsoft.com/office/powerpoint/2010/main" val="2421943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9" y="829723"/>
            <a:ext cx="10399446" cy="5698896"/>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pic>
        <p:nvPicPr>
          <p:cNvPr id="2" name="Image 1">
            <a:extLst>
              <a:ext uri="{FF2B5EF4-FFF2-40B4-BE49-F238E27FC236}">
                <a16:creationId xmlns:a16="http://schemas.microsoft.com/office/drawing/2014/main" id="{CFAABF3C-4E4D-3E46-B47C-C097C73AEFA3}"/>
              </a:ext>
            </a:extLst>
          </p:cNvPr>
          <p:cNvPicPr>
            <a:picLocks noChangeAspect="1"/>
          </p:cNvPicPr>
          <p:nvPr/>
        </p:nvPicPr>
        <p:blipFill>
          <a:blip r:embed="rId8"/>
          <a:stretch>
            <a:fillRect/>
          </a:stretch>
        </p:blipFill>
        <p:spPr>
          <a:xfrm>
            <a:off x="795958" y="1016208"/>
            <a:ext cx="9486900" cy="5118100"/>
          </a:xfrm>
          <a:prstGeom prst="rect">
            <a:avLst/>
          </a:prstGeom>
        </p:spPr>
      </p:pic>
      <p:sp>
        <p:nvSpPr>
          <p:cNvPr id="19" name="Signalisation droite 18">
            <a:extLst>
              <a:ext uri="{FF2B5EF4-FFF2-40B4-BE49-F238E27FC236}">
                <a16:creationId xmlns:a16="http://schemas.microsoft.com/office/drawing/2014/main" id="{4F7F258F-A5D9-F742-B757-ED731920E908}"/>
              </a:ext>
            </a:extLst>
          </p:cNvPr>
          <p:cNvSpPr/>
          <p:nvPr/>
        </p:nvSpPr>
        <p:spPr>
          <a:xfrm>
            <a:off x="22749" y="1171098"/>
            <a:ext cx="951286" cy="389345"/>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a:t>
            </a:r>
          </a:p>
        </p:txBody>
      </p:sp>
    </p:spTree>
    <p:extLst>
      <p:ext uri="{BB962C8B-B14F-4D97-AF65-F5344CB8AC3E}">
        <p14:creationId xmlns:p14="http://schemas.microsoft.com/office/powerpoint/2010/main" val="4283472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9" y="829723"/>
            <a:ext cx="10399446" cy="5698896"/>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pic>
        <p:nvPicPr>
          <p:cNvPr id="2" name="Image 1">
            <a:extLst>
              <a:ext uri="{FF2B5EF4-FFF2-40B4-BE49-F238E27FC236}">
                <a16:creationId xmlns:a16="http://schemas.microsoft.com/office/drawing/2014/main" id="{898849A7-8DC1-534F-BC29-43E475E3F7C6}"/>
              </a:ext>
            </a:extLst>
          </p:cNvPr>
          <p:cNvPicPr>
            <a:picLocks noChangeAspect="1"/>
          </p:cNvPicPr>
          <p:nvPr/>
        </p:nvPicPr>
        <p:blipFill>
          <a:blip r:embed="rId8"/>
          <a:stretch>
            <a:fillRect/>
          </a:stretch>
        </p:blipFill>
        <p:spPr>
          <a:xfrm>
            <a:off x="1014430" y="788739"/>
            <a:ext cx="8991600" cy="5372100"/>
          </a:xfrm>
          <a:prstGeom prst="rect">
            <a:avLst/>
          </a:prstGeom>
        </p:spPr>
      </p:pic>
      <p:sp>
        <p:nvSpPr>
          <p:cNvPr id="19" name="Signalisation droite 18">
            <a:extLst>
              <a:ext uri="{FF2B5EF4-FFF2-40B4-BE49-F238E27FC236}">
                <a16:creationId xmlns:a16="http://schemas.microsoft.com/office/drawing/2014/main" id="{0AE9A89A-CF68-7E46-8251-A68D4EAFA63D}"/>
              </a:ext>
            </a:extLst>
          </p:cNvPr>
          <p:cNvSpPr/>
          <p:nvPr/>
        </p:nvSpPr>
        <p:spPr>
          <a:xfrm>
            <a:off x="22749" y="1171098"/>
            <a:ext cx="951286" cy="389345"/>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5</a:t>
            </a:r>
          </a:p>
        </p:txBody>
      </p:sp>
    </p:spTree>
    <p:extLst>
      <p:ext uri="{BB962C8B-B14F-4D97-AF65-F5344CB8AC3E}">
        <p14:creationId xmlns:p14="http://schemas.microsoft.com/office/powerpoint/2010/main" val="2893816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9" y="829723"/>
            <a:ext cx="10399446" cy="5698896"/>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pic>
        <p:nvPicPr>
          <p:cNvPr id="2" name="Image 1">
            <a:extLst>
              <a:ext uri="{FF2B5EF4-FFF2-40B4-BE49-F238E27FC236}">
                <a16:creationId xmlns:a16="http://schemas.microsoft.com/office/drawing/2014/main" id="{F6FECA3D-20DD-E440-A766-D3B0F7471224}"/>
              </a:ext>
            </a:extLst>
          </p:cNvPr>
          <p:cNvPicPr>
            <a:picLocks noChangeAspect="1"/>
          </p:cNvPicPr>
          <p:nvPr/>
        </p:nvPicPr>
        <p:blipFill>
          <a:blip r:embed="rId8"/>
          <a:stretch>
            <a:fillRect/>
          </a:stretch>
        </p:blipFill>
        <p:spPr>
          <a:xfrm>
            <a:off x="1644650" y="2552700"/>
            <a:ext cx="8902700" cy="1752600"/>
          </a:xfrm>
          <a:prstGeom prst="rect">
            <a:avLst/>
          </a:prstGeom>
        </p:spPr>
      </p:pic>
      <p:sp>
        <p:nvSpPr>
          <p:cNvPr id="13" name="Signalisation droite 12">
            <a:extLst>
              <a:ext uri="{FF2B5EF4-FFF2-40B4-BE49-F238E27FC236}">
                <a16:creationId xmlns:a16="http://schemas.microsoft.com/office/drawing/2014/main" id="{08852A08-57B8-E649-A922-57B3D78253A8}"/>
              </a:ext>
            </a:extLst>
          </p:cNvPr>
          <p:cNvSpPr/>
          <p:nvPr/>
        </p:nvSpPr>
        <p:spPr>
          <a:xfrm>
            <a:off x="22749" y="1171098"/>
            <a:ext cx="951286" cy="389345"/>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6</a:t>
            </a:r>
          </a:p>
        </p:txBody>
      </p:sp>
    </p:spTree>
    <p:extLst>
      <p:ext uri="{BB962C8B-B14F-4D97-AF65-F5344CB8AC3E}">
        <p14:creationId xmlns:p14="http://schemas.microsoft.com/office/powerpoint/2010/main" val="3148878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9" y="829723"/>
            <a:ext cx="10399446" cy="5698896"/>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pic>
        <p:nvPicPr>
          <p:cNvPr id="3" name="Image 2">
            <a:extLst>
              <a:ext uri="{FF2B5EF4-FFF2-40B4-BE49-F238E27FC236}">
                <a16:creationId xmlns:a16="http://schemas.microsoft.com/office/drawing/2014/main" id="{7F94D8EA-C669-0344-B6F1-3252736C728A}"/>
              </a:ext>
            </a:extLst>
          </p:cNvPr>
          <p:cNvPicPr>
            <a:picLocks noChangeAspect="1"/>
          </p:cNvPicPr>
          <p:nvPr/>
        </p:nvPicPr>
        <p:blipFill>
          <a:blip r:embed="rId8"/>
          <a:stretch>
            <a:fillRect/>
          </a:stretch>
        </p:blipFill>
        <p:spPr>
          <a:xfrm>
            <a:off x="730728" y="1266723"/>
            <a:ext cx="9347200" cy="4165600"/>
          </a:xfrm>
          <a:prstGeom prst="rect">
            <a:avLst/>
          </a:prstGeom>
        </p:spPr>
      </p:pic>
      <p:sp>
        <p:nvSpPr>
          <p:cNvPr id="22" name="Signalisation droite 21">
            <a:extLst>
              <a:ext uri="{FF2B5EF4-FFF2-40B4-BE49-F238E27FC236}">
                <a16:creationId xmlns:a16="http://schemas.microsoft.com/office/drawing/2014/main" id="{6FC31CE5-DEB7-9B4A-AC80-3A61B2824F0E}"/>
              </a:ext>
            </a:extLst>
          </p:cNvPr>
          <p:cNvSpPr/>
          <p:nvPr/>
        </p:nvSpPr>
        <p:spPr>
          <a:xfrm>
            <a:off x="22749" y="1171098"/>
            <a:ext cx="951286" cy="389345"/>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7</a:t>
            </a:r>
          </a:p>
        </p:txBody>
      </p:sp>
    </p:spTree>
    <p:extLst>
      <p:ext uri="{BB962C8B-B14F-4D97-AF65-F5344CB8AC3E}">
        <p14:creationId xmlns:p14="http://schemas.microsoft.com/office/powerpoint/2010/main" val="4023657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35" y="836022"/>
            <a:ext cx="10090155" cy="602197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9" name="Rectangle 18">
            <a:extLst>
              <a:ext uri="{FF2B5EF4-FFF2-40B4-BE49-F238E27FC236}">
                <a16:creationId xmlns:a16="http://schemas.microsoft.com/office/drawing/2014/main" id="{63F6A380-64CC-EF4D-8CD1-65AB0C1F2D04}"/>
              </a:ext>
            </a:extLst>
          </p:cNvPr>
          <p:cNvSpPr/>
          <p:nvPr/>
        </p:nvSpPr>
        <p:spPr>
          <a:xfrm>
            <a:off x="876796" y="1475407"/>
            <a:ext cx="8987655" cy="5016758"/>
          </a:xfrm>
          <a:prstGeom prst="rect">
            <a:avLst/>
          </a:prstGeom>
        </p:spPr>
        <p:txBody>
          <a:bodyPr wrap="square">
            <a:spAutoFit/>
          </a:bodyPr>
          <a:lstStyle/>
          <a:p>
            <a:pPr algn="just" defTabSz="457200">
              <a:lnSpc>
                <a:spcPct val="107000"/>
              </a:lnSpc>
              <a:spcAft>
                <a:spcPts val="800"/>
              </a:spcAft>
            </a:pPr>
            <a:r>
              <a:rPr lang="fr-FR" dirty="0">
                <a:solidFill>
                  <a:prstClr val="black"/>
                </a:solidFill>
                <a:latin typeface="Times New Roman" panose="02020603050405020304" pitchFamily="18" charset="0"/>
                <a:ea typeface="Calibri" panose="020F0502020204030204" pitchFamily="34" charset="0"/>
                <a:cs typeface="Arial" panose="020B0604020202020204" pitchFamily="34" charset="0"/>
              </a:rPr>
              <a:t>validée par un atelier national en Novembre 2015 et adopté par le Comité en Juillet 2017 avec</a:t>
            </a: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les recommandations suivantes :</a:t>
            </a:r>
            <a:endParaRPr lang="en-US" sz="1400" dirty="0">
              <a:solidFill>
                <a:prstClr val="black"/>
              </a:solidFill>
              <a:ea typeface="Calibri" panose="020F0502020204030204" pitchFamily="34" charset="0"/>
              <a:cs typeface="Arial" panose="020B0604020202020204" pitchFamily="34" charset="0"/>
            </a:endParaRPr>
          </a:p>
          <a:p>
            <a:pPr marL="342900" indent="-342900" algn="just" defTabSz="457200">
              <a:lnSpc>
                <a:spcPct val="115000"/>
              </a:lnSpc>
              <a:spcAft>
                <a:spcPts val="1000"/>
              </a:spcAft>
              <a:buFont typeface="Times New Roman" panose="02020603050405020304" pitchFamily="18" charset="0"/>
              <a:buChar char="-"/>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L’Adaptation des textes juridiques régissant le secteur de l’audiovisuel au Tchad aux nouvelles exigences du numérique ; </a:t>
            </a:r>
            <a:endParaRPr lang="en-US" sz="1400" dirty="0">
              <a:solidFill>
                <a:prstClr val="black"/>
              </a:solidFill>
              <a:ea typeface="Calibri" panose="020F0502020204030204" pitchFamily="34" charset="0"/>
              <a:cs typeface="Arial" panose="020B0604020202020204" pitchFamily="34" charset="0"/>
            </a:endParaRPr>
          </a:p>
          <a:p>
            <a:pPr marL="342900" indent="-342900" algn="just" defTabSz="457200">
              <a:lnSpc>
                <a:spcPct val="115000"/>
              </a:lnSpc>
              <a:spcAft>
                <a:spcPts val="1000"/>
              </a:spcAft>
              <a:buFont typeface="Times New Roman" panose="02020603050405020304" pitchFamily="18" charset="0"/>
              <a:buChar char="-"/>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La Réorganisation des acteurs du secteur de l’audiovisuel ; </a:t>
            </a:r>
            <a:endParaRPr lang="en-US" sz="1400" dirty="0">
              <a:solidFill>
                <a:prstClr val="black"/>
              </a:solidFill>
              <a:ea typeface="Calibri" panose="020F0502020204030204" pitchFamily="34" charset="0"/>
              <a:cs typeface="Arial" panose="020B0604020202020204" pitchFamily="34" charset="0"/>
            </a:endParaRPr>
          </a:p>
          <a:p>
            <a:pPr marL="342900" indent="-342900" algn="just" defTabSz="457200">
              <a:lnSpc>
                <a:spcPct val="115000"/>
              </a:lnSpc>
              <a:spcAft>
                <a:spcPts val="1000"/>
              </a:spcAft>
              <a:buFont typeface="Times New Roman" panose="02020603050405020304" pitchFamily="18" charset="0"/>
              <a:buChar char="-"/>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La Création d’un opérateur de diffusion public ;</a:t>
            </a:r>
            <a:endParaRPr lang="en-US" sz="1400" dirty="0">
              <a:solidFill>
                <a:prstClr val="black"/>
              </a:solidFill>
              <a:ea typeface="Calibri" panose="020F0502020204030204" pitchFamily="34" charset="0"/>
              <a:cs typeface="Arial" panose="020B0604020202020204" pitchFamily="34" charset="0"/>
            </a:endParaRPr>
          </a:p>
          <a:p>
            <a:pPr marL="342900" indent="-342900" algn="just" defTabSz="457200">
              <a:lnSpc>
                <a:spcPct val="115000"/>
              </a:lnSpc>
              <a:spcAft>
                <a:spcPts val="1000"/>
              </a:spcAft>
              <a:buFont typeface="Times New Roman" panose="02020603050405020304" pitchFamily="18" charset="0"/>
              <a:buChar char="-"/>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La Promotion de la culture nationale en général et la production audiovisuelle tchadienne en particulier ;</a:t>
            </a:r>
            <a:endParaRPr lang="en-US" sz="1400" dirty="0">
              <a:solidFill>
                <a:prstClr val="black"/>
              </a:solidFill>
              <a:ea typeface="Calibri" panose="020F0502020204030204" pitchFamily="34" charset="0"/>
              <a:cs typeface="Arial" panose="020B0604020202020204" pitchFamily="34" charset="0"/>
            </a:endParaRPr>
          </a:p>
          <a:p>
            <a:pPr marL="342900" indent="-342900" algn="just" defTabSz="457200">
              <a:lnSpc>
                <a:spcPct val="115000"/>
              </a:lnSpc>
              <a:spcAft>
                <a:spcPts val="1000"/>
              </a:spcAft>
              <a:buFont typeface="Times New Roman" panose="02020603050405020304" pitchFamily="18" charset="0"/>
              <a:buChar char="-"/>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La mise en place d’un dispositif, réglementaire et de communication, dédié à l’accompagnement des consommateurs ;</a:t>
            </a:r>
            <a:endParaRPr lang="en-US" sz="1400" dirty="0">
              <a:solidFill>
                <a:prstClr val="black"/>
              </a:solidFill>
              <a:ea typeface="Calibri" panose="020F0502020204030204" pitchFamily="34" charset="0"/>
              <a:cs typeface="Arial" panose="020B0604020202020204" pitchFamily="34" charset="0"/>
            </a:endParaRPr>
          </a:p>
          <a:p>
            <a:pPr marL="342900" indent="-342900" algn="just" defTabSz="457200">
              <a:lnSpc>
                <a:spcPct val="115000"/>
              </a:lnSpc>
              <a:spcAft>
                <a:spcPts val="1000"/>
              </a:spcAft>
              <a:buFont typeface="Times New Roman" panose="02020603050405020304" pitchFamily="18" charset="0"/>
              <a:buChar char="-"/>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L’Adoption des normes et caractéristiques techniques de l’audiovisuel numérique.</a:t>
            </a:r>
            <a:endParaRPr lang="en-US" sz="1400" dirty="0">
              <a:solidFill>
                <a:prstClr val="black"/>
              </a:solidFill>
              <a:ea typeface="Calibri" panose="020F0502020204030204" pitchFamily="34" charset="0"/>
              <a:cs typeface="Arial" panose="020B0604020202020204" pitchFamily="34" charset="0"/>
            </a:endParaRPr>
          </a:p>
          <a:p>
            <a:pPr algn="just" defTabSz="457200">
              <a:lnSpc>
                <a:spcPct val="107000"/>
              </a:lnSpc>
              <a:spcAft>
                <a:spcPts val="800"/>
              </a:spcAft>
            </a:pPr>
            <a:r>
              <a:rPr lang="fr-FR" dirty="0">
                <a:solidFill>
                  <a:prstClr val="black"/>
                </a:solidFill>
                <a:latin typeface="Times New Roman" panose="02020603050405020304" pitchFamily="18" charset="0"/>
                <a:ea typeface="Times New Roman" panose="02020603050405020304" pitchFamily="18" charset="0"/>
                <a:cs typeface="Arial" panose="020B0604020202020204" pitchFamily="34" charset="0"/>
              </a:rPr>
              <a:t> Cette FDR prend en considération l’état des lieux actuels, les enjeux, les contraintes, les intérêts du public, des opérateurs et de l’industrie nationale de la production audiovisuelle.</a:t>
            </a:r>
            <a:endParaRPr lang="en-US" sz="1400" dirty="0">
              <a:solidFill>
                <a:prstClr val="black"/>
              </a:solidFill>
              <a:ea typeface="Calibri" panose="020F0502020204030204" pitchFamily="34" charset="0"/>
              <a:cs typeface="Arial" panose="020B0604020202020204" pitchFamily="34" charset="0"/>
            </a:endParaRPr>
          </a:p>
        </p:txBody>
      </p:sp>
      <p:sp>
        <p:nvSpPr>
          <p:cNvPr id="20" name="Titre 3">
            <a:extLst>
              <a:ext uri="{FF2B5EF4-FFF2-40B4-BE49-F238E27FC236}">
                <a16:creationId xmlns:a16="http://schemas.microsoft.com/office/drawing/2014/main" id="{8ADC3B6C-2D61-2647-8CF3-AC207992D9AE}"/>
              </a:ext>
            </a:extLst>
          </p:cNvPr>
          <p:cNvSpPr txBox="1">
            <a:spLocks/>
          </p:cNvSpPr>
          <p:nvPr/>
        </p:nvSpPr>
        <p:spPr>
          <a:xfrm>
            <a:off x="952764" y="834962"/>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a:ln>
                  <a:noFill/>
                </a:ln>
                <a:solidFill>
                  <a:sysClr val="windowText" lastClr="000000">
                    <a:lumMod val="85000"/>
                    <a:lumOff val="15000"/>
                  </a:sysClr>
                </a:solidFill>
                <a:effectLst/>
                <a:uLnTx/>
                <a:uFillTx/>
                <a:latin typeface="Times New Roman" panose="02020603050405020304" pitchFamily="18" charset="0"/>
                <a:ea typeface="Calibri" panose="020F0502020204030204" pitchFamily="34" charset="0"/>
                <a:cs typeface="Arial" panose="020B0604020202020204" pitchFamily="34" charset="0"/>
              </a:rPr>
              <a:t>Feuille de route Nationale</a:t>
            </a:r>
            <a:endParaRPr kumimoji="0" lang="en-US" sz="2400" b="1" i="0" u="none" strike="noStrike" kern="1200" cap="none" spc="0" normalizeH="0" baseline="0" noProof="0" dirty="0">
              <a:ln>
                <a:noFill/>
              </a:ln>
              <a:solidFill>
                <a:sysClr val="windowText" lastClr="000000">
                  <a:lumMod val="85000"/>
                  <a:lumOff val="15000"/>
                </a:sysClr>
              </a:solidFill>
              <a:effectLst/>
              <a:uLnTx/>
              <a:uFillTx/>
              <a:latin typeface="Century Gothic" panose="020B0502020202020204"/>
              <a:ea typeface="+mj-ea"/>
              <a:cs typeface="+mj-cs"/>
            </a:endParaRPr>
          </a:p>
        </p:txBody>
      </p:sp>
      <p:sp>
        <p:nvSpPr>
          <p:cNvPr id="21" name="Signalisation droite 20">
            <a:extLst>
              <a:ext uri="{FF2B5EF4-FFF2-40B4-BE49-F238E27FC236}">
                <a16:creationId xmlns:a16="http://schemas.microsoft.com/office/drawing/2014/main" id="{70906C62-E352-D34D-99FE-90BD9B4C4347}"/>
              </a:ext>
            </a:extLst>
          </p:cNvPr>
          <p:cNvSpPr/>
          <p:nvPr/>
        </p:nvSpPr>
        <p:spPr>
          <a:xfrm>
            <a:off x="22749" y="1171098"/>
            <a:ext cx="951286" cy="389345"/>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8</a:t>
            </a:r>
          </a:p>
        </p:txBody>
      </p:sp>
    </p:spTree>
    <p:extLst>
      <p:ext uri="{BB962C8B-B14F-4D97-AF65-F5344CB8AC3E}">
        <p14:creationId xmlns:p14="http://schemas.microsoft.com/office/powerpoint/2010/main" val="22220350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1221</TotalTime>
  <Words>407</Words>
  <Application>Microsoft Macintosh PowerPoint</Application>
  <PresentationFormat>Grand écran</PresentationFormat>
  <Paragraphs>148</Paragraphs>
  <Slides>11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11</vt:i4>
      </vt:variant>
    </vt:vector>
  </HeadingPairs>
  <TitlesOfParts>
    <vt:vector size="18" baseType="lpstr">
      <vt:lpstr>Arial</vt:lpstr>
      <vt:lpstr>Calibri</vt:lpstr>
      <vt:lpstr>Calibri Light</vt:lpstr>
      <vt:lpstr>Century Gothic</vt:lpstr>
      <vt:lpstr>Times New Roman</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Utilisateur Microsoft Office</cp:lastModifiedBy>
  <cp:revision>21</cp:revision>
  <dcterms:created xsi:type="dcterms:W3CDTF">2019-04-13T15:34:17Z</dcterms:created>
  <dcterms:modified xsi:type="dcterms:W3CDTF">2019-07-09T07:22:05Z</dcterms:modified>
</cp:coreProperties>
</file>