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60" r:id="rId3"/>
    <p:sldId id="265" r:id="rId4"/>
    <p:sldId id="294" r:id="rId5"/>
    <p:sldId id="304" r:id="rId6"/>
    <p:sldId id="280" r:id="rId7"/>
    <p:sldId id="281" r:id="rId8"/>
    <p:sldId id="282" r:id="rId9"/>
    <p:sldId id="296" r:id="rId10"/>
    <p:sldId id="297" r:id="rId11"/>
    <p:sldId id="305" r:id="rId12"/>
    <p:sldId id="266" r:id="rId13"/>
    <p:sldId id="306" r:id="rId14"/>
    <p:sldId id="267" r:id="rId15"/>
    <p:sldId id="307" r:id="rId16"/>
    <p:sldId id="268" r:id="rId17"/>
    <p:sldId id="269" r:id="rId18"/>
    <p:sldId id="308" r:id="rId19"/>
    <p:sldId id="270" r:id="rId20"/>
    <p:sldId id="279" r:id="rId21"/>
    <p:sldId id="284" r:id="rId22"/>
    <p:sldId id="283" r:id="rId23"/>
    <p:sldId id="271" r:id="rId24"/>
    <p:sldId id="309" r:id="rId25"/>
    <p:sldId id="273" r:id="rId26"/>
    <p:sldId id="278" r:id="rId27"/>
    <p:sldId id="300" r:id="rId28"/>
    <p:sldId id="287" r:id="rId29"/>
    <p:sldId id="288" r:id="rId30"/>
    <p:sldId id="311" r:id="rId31"/>
    <p:sldId id="277" r:id="rId32"/>
    <p:sldId id="285" r:id="rId33"/>
    <p:sldId id="274" r:id="rId34"/>
    <p:sldId id="302" r:id="rId35"/>
    <p:sldId id="289" r:id="rId36"/>
    <p:sldId id="312" r:id="rId37"/>
    <p:sldId id="290" r:id="rId38"/>
    <p:sldId id="291" r:id="rId39"/>
    <p:sldId id="292" r:id="rId40"/>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E2F8"/>
    <a:srgbClr val="55A9DB"/>
    <a:srgbClr val="FFFFFF"/>
    <a:srgbClr val="06A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9107" autoAdjust="0"/>
  </p:normalViewPr>
  <p:slideViewPr>
    <p:cSldViewPr snapToGrid="0">
      <p:cViewPr>
        <p:scale>
          <a:sx n="69" d="100"/>
          <a:sy n="69" d="100"/>
        </p:scale>
        <p:origin x="1952" y="8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056BD-0528-4FAA-8A65-066046FA29A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E1798A4E-8920-4CE0-AFFC-E53A24D3540F}">
      <dgm:prSet phldrT="[Texte]"/>
      <dgm:spPr/>
      <dgm:t>
        <a:bodyPr/>
        <a:lstStyle/>
        <a:p>
          <a:r>
            <a:rPr lang="fr-FR" dirty="0" smtClean="0"/>
            <a:t>Données ordinaires</a:t>
          </a:r>
          <a:endParaRPr lang="fr-FR" dirty="0"/>
        </a:p>
      </dgm:t>
    </dgm:pt>
    <dgm:pt modelId="{B59CD6A2-32DB-443A-9BF8-246F2DA0C0CE}" type="parTrans" cxnId="{49A8BEB1-61B6-4F6D-8C23-C4850E24285C}">
      <dgm:prSet/>
      <dgm:spPr/>
      <dgm:t>
        <a:bodyPr/>
        <a:lstStyle/>
        <a:p>
          <a:endParaRPr lang="fr-FR"/>
        </a:p>
      </dgm:t>
    </dgm:pt>
    <dgm:pt modelId="{FCA705DC-45E2-4BEC-94AB-1C1483DA007E}" type="sibTrans" cxnId="{49A8BEB1-61B6-4F6D-8C23-C4850E24285C}">
      <dgm:prSet/>
      <dgm:spPr/>
      <dgm:t>
        <a:bodyPr/>
        <a:lstStyle/>
        <a:p>
          <a:endParaRPr lang="fr-FR"/>
        </a:p>
      </dgm:t>
    </dgm:pt>
    <dgm:pt modelId="{53257078-DBD7-43E2-9083-2DE53D1BFFA0}">
      <dgm:prSet phldrT="[Texte]"/>
      <dgm:spPr/>
      <dgm:t>
        <a:bodyPr/>
        <a:lstStyle/>
        <a:p>
          <a:r>
            <a:rPr lang="fr-FR" dirty="0" smtClean="0"/>
            <a:t>Nom et prénom</a:t>
          </a:r>
          <a:endParaRPr lang="fr-FR" dirty="0"/>
        </a:p>
      </dgm:t>
    </dgm:pt>
    <dgm:pt modelId="{08BC9DB6-D3D2-4C0E-B47E-5E75E64079A7}" type="parTrans" cxnId="{F8003C1F-1EE9-40BB-9452-3F8471C6CAE8}">
      <dgm:prSet/>
      <dgm:spPr/>
      <dgm:t>
        <a:bodyPr/>
        <a:lstStyle/>
        <a:p>
          <a:endParaRPr lang="fr-FR"/>
        </a:p>
      </dgm:t>
    </dgm:pt>
    <dgm:pt modelId="{545AAF3B-9FD2-4414-93B1-551FCC68153A}" type="sibTrans" cxnId="{F8003C1F-1EE9-40BB-9452-3F8471C6CAE8}">
      <dgm:prSet/>
      <dgm:spPr/>
      <dgm:t>
        <a:bodyPr/>
        <a:lstStyle/>
        <a:p>
          <a:endParaRPr lang="fr-FR"/>
        </a:p>
      </dgm:t>
    </dgm:pt>
    <dgm:pt modelId="{FCD1824B-B849-4FD0-A9D8-22BDA4D514B0}">
      <dgm:prSet phldrT="[Texte]"/>
      <dgm:spPr>
        <a:solidFill>
          <a:srgbClr val="FF0000"/>
        </a:solidFill>
      </dgm:spPr>
      <dgm:t>
        <a:bodyPr/>
        <a:lstStyle/>
        <a:p>
          <a:r>
            <a:rPr lang="fr-FR" dirty="0" smtClean="0"/>
            <a:t>Données sensibles</a:t>
          </a:r>
          <a:endParaRPr lang="fr-FR" dirty="0"/>
        </a:p>
      </dgm:t>
    </dgm:pt>
    <dgm:pt modelId="{4C18CCCE-F583-4EE7-BD33-24A71CC79713}" type="parTrans" cxnId="{163538DD-83DA-4141-B3B0-2F3CED4B08E6}">
      <dgm:prSet/>
      <dgm:spPr/>
      <dgm:t>
        <a:bodyPr/>
        <a:lstStyle/>
        <a:p>
          <a:endParaRPr lang="fr-FR"/>
        </a:p>
      </dgm:t>
    </dgm:pt>
    <dgm:pt modelId="{45D9EF9A-B58B-4AE2-9465-6234E0C0DC3B}" type="sibTrans" cxnId="{163538DD-83DA-4141-B3B0-2F3CED4B08E6}">
      <dgm:prSet/>
      <dgm:spPr/>
      <dgm:t>
        <a:bodyPr/>
        <a:lstStyle/>
        <a:p>
          <a:endParaRPr lang="fr-FR"/>
        </a:p>
      </dgm:t>
    </dgm:pt>
    <dgm:pt modelId="{A9BF2F40-F102-486A-879B-D8FF92E4230F}">
      <dgm:prSet phldrT="[Texte]"/>
      <dgm:spPr/>
      <dgm:t>
        <a:bodyPr/>
        <a:lstStyle/>
        <a:p>
          <a:r>
            <a:rPr lang="fr-FR" dirty="0" smtClean="0"/>
            <a:t>Numéro de sécurité sociale</a:t>
          </a:r>
          <a:endParaRPr lang="fr-FR" dirty="0"/>
        </a:p>
      </dgm:t>
    </dgm:pt>
    <dgm:pt modelId="{DC571D79-5BE9-48A0-BFDB-58685C382A00}" type="parTrans" cxnId="{5479356E-55D5-448A-ABB1-9F143B5EE3B0}">
      <dgm:prSet/>
      <dgm:spPr/>
      <dgm:t>
        <a:bodyPr/>
        <a:lstStyle/>
        <a:p>
          <a:endParaRPr lang="fr-FR"/>
        </a:p>
      </dgm:t>
    </dgm:pt>
    <dgm:pt modelId="{5BE9DB57-4657-4C0F-B63B-8B8279F2DE65}" type="sibTrans" cxnId="{5479356E-55D5-448A-ABB1-9F143B5EE3B0}">
      <dgm:prSet/>
      <dgm:spPr/>
      <dgm:t>
        <a:bodyPr/>
        <a:lstStyle/>
        <a:p>
          <a:endParaRPr lang="fr-FR"/>
        </a:p>
      </dgm:t>
    </dgm:pt>
    <dgm:pt modelId="{76D2E12D-84FB-4B6C-A17B-05B581D413E6}">
      <dgm:prSet phldrT="[Texte]"/>
      <dgm:spPr/>
      <dgm:t>
        <a:bodyPr/>
        <a:lstStyle/>
        <a:p>
          <a:r>
            <a:rPr lang="fr-FR" dirty="0" smtClean="0"/>
            <a:t>Date et lieu de naissance</a:t>
          </a:r>
          <a:endParaRPr lang="fr-FR" dirty="0"/>
        </a:p>
      </dgm:t>
    </dgm:pt>
    <dgm:pt modelId="{373A5BCF-CAF5-4486-88D9-47707649A506}" type="parTrans" cxnId="{C9378614-9A6F-47D5-8469-5D063028E0F4}">
      <dgm:prSet/>
      <dgm:spPr/>
      <dgm:t>
        <a:bodyPr/>
        <a:lstStyle/>
        <a:p>
          <a:endParaRPr lang="fr-FR"/>
        </a:p>
      </dgm:t>
    </dgm:pt>
    <dgm:pt modelId="{97F691AC-6E4F-46E0-9264-BC683B8FBF9D}" type="sibTrans" cxnId="{C9378614-9A6F-47D5-8469-5D063028E0F4}">
      <dgm:prSet/>
      <dgm:spPr/>
      <dgm:t>
        <a:bodyPr/>
        <a:lstStyle/>
        <a:p>
          <a:endParaRPr lang="fr-FR"/>
        </a:p>
      </dgm:t>
    </dgm:pt>
    <dgm:pt modelId="{AA8F82BE-D744-4697-A2D5-8C14788EB1CE}">
      <dgm:prSet phldrT="[Texte]"/>
      <dgm:spPr/>
      <dgm:t>
        <a:bodyPr/>
        <a:lstStyle/>
        <a:p>
          <a:r>
            <a:rPr lang="fr-FR" dirty="0" smtClean="0"/>
            <a:t>Adresse</a:t>
          </a:r>
          <a:endParaRPr lang="fr-FR" dirty="0"/>
        </a:p>
      </dgm:t>
    </dgm:pt>
    <dgm:pt modelId="{13C9E6CD-DFCD-48AE-A973-E51EE982DF89}" type="parTrans" cxnId="{A094352A-8BCF-4353-9797-0F9D16C3D3C6}">
      <dgm:prSet/>
      <dgm:spPr/>
      <dgm:t>
        <a:bodyPr/>
        <a:lstStyle/>
        <a:p>
          <a:endParaRPr lang="fr-FR"/>
        </a:p>
      </dgm:t>
    </dgm:pt>
    <dgm:pt modelId="{1B622D56-28B2-492A-86D7-8B1DC3254085}" type="sibTrans" cxnId="{A094352A-8BCF-4353-9797-0F9D16C3D3C6}">
      <dgm:prSet/>
      <dgm:spPr/>
      <dgm:t>
        <a:bodyPr/>
        <a:lstStyle/>
        <a:p>
          <a:endParaRPr lang="fr-FR"/>
        </a:p>
      </dgm:t>
    </dgm:pt>
    <dgm:pt modelId="{188BC6F5-104B-4101-A99D-FF76FB85EA75}">
      <dgm:prSet phldrT="[Texte]"/>
      <dgm:spPr/>
      <dgm:t>
        <a:bodyPr/>
        <a:lstStyle/>
        <a:p>
          <a:r>
            <a:rPr lang="fr-FR" dirty="0" smtClean="0"/>
            <a:t>Photo</a:t>
          </a:r>
          <a:endParaRPr lang="fr-FR" dirty="0"/>
        </a:p>
      </dgm:t>
    </dgm:pt>
    <dgm:pt modelId="{3BA1B54E-F9ED-4C7B-B1EA-2A19C5F1633D}" type="parTrans" cxnId="{A1B9332A-CEF0-4DAD-9330-6D76CB636A76}">
      <dgm:prSet/>
      <dgm:spPr/>
      <dgm:t>
        <a:bodyPr/>
        <a:lstStyle/>
        <a:p>
          <a:endParaRPr lang="fr-FR"/>
        </a:p>
      </dgm:t>
    </dgm:pt>
    <dgm:pt modelId="{98A86479-A0FA-4A53-A9F7-CFC06524429D}" type="sibTrans" cxnId="{A1B9332A-CEF0-4DAD-9330-6D76CB636A76}">
      <dgm:prSet/>
      <dgm:spPr/>
      <dgm:t>
        <a:bodyPr/>
        <a:lstStyle/>
        <a:p>
          <a:endParaRPr lang="fr-FR"/>
        </a:p>
      </dgm:t>
    </dgm:pt>
    <dgm:pt modelId="{93CC2C5A-B949-417B-91DC-19913E2E660A}">
      <dgm:prSet phldrT="[Texte]"/>
      <dgm:spPr/>
      <dgm:t>
        <a:bodyPr/>
        <a:lstStyle/>
        <a:p>
          <a:r>
            <a:rPr lang="fr-FR" dirty="0" smtClean="0"/>
            <a:t>Numéro de téléphone</a:t>
          </a:r>
          <a:endParaRPr lang="fr-FR" dirty="0"/>
        </a:p>
      </dgm:t>
    </dgm:pt>
    <dgm:pt modelId="{07D977F6-AD53-4E6E-B968-F8891F346F16}" type="parTrans" cxnId="{72519078-9AE4-4784-897F-BFFAA63E89ED}">
      <dgm:prSet/>
      <dgm:spPr/>
      <dgm:t>
        <a:bodyPr/>
        <a:lstStyle/>
        <a:p>
          <a:endParaRPr lang="fr-FR"/>
        </a:p>
      </dgm:t>
    </dgm:pt>
    <dgm:pt modelId="{AFC6A299-6E2F-4AA4-BFA8-451041609C3E}" type="sibTrans" cxnId="{72519078-9AE4-4784-897F-BFFAA63E89ED}">
      <dgm:prSet/>
      <dgm:spPr/>
      <dgm:t>
        <a:bodyPr/>
        <a:lstStyle/>
        <a:p>
          <a:endParaRPr lang="fr-FR"/>
        </a:p>
      </dgm:t>
    </dgm:pt>
    <dgm:pt modelId="{62AE3E40-7E2A-494A-BD09-D3A7EEB13F1E}">
      <dgm:prSet phldrT="[Texte]"/>
      <dgm:spPr/>
      <dgm:t>
        <a:bodyPr/>
        <a:lstStyle/>
        <a:p>
          <a:r>
            <a:rPr lang="fr-FR" dirty="0" smtClean="0"/>
            <a:t>Données biométriques</a:t>
          </a:r>
          <a:endParaRPr lang="fr-FR" dirty="0"/>
        </a:p>
      </dgm:t>
    </dgm:pt>
    <dgm:pt modelId="{2CDEEEB6-2920-4569-AF01-B81051F332C8}" type="parTrans" cxnId="{D137CD98-4D9F-4307-836E-AE64E66070F2}">
      <dgm:prSet/>
      <dgm:spPr/>
      <dgm:t>
        <a:bodyPr/>
        <a:lstStyle/>
        <a:p>
          <a:endParaRPr lang="fr-FR"/>
        </a:p>
      </dgm:t>
    </dgm:pt>
    <dgm:pt modelId="{661AC148-F367-42DE-84F2-738FB5D35BA2}" type="sibTrans" cxnId="{D137CD98-4D9F-4307-836E-AE64E66070F2}">
      <dgm:prSet/>
      <dgm:spPr/>
      <dgm:t>
        <a:bodyPr/>
        <a:lstStyle/>
        <a:p>
          <a:endParaRPr lang="fr-FR"/>
        </a:p>
      </dgm:t>
    </dgm:pt>
    <dgm:pt modelId="{6A54C5D3-6DF7-482D-97DD-38FE89FD8EB0}">
      <dgm:prSet/>
      <dgm:spPr/>
      <dgm:t>
        <a:bodyPr/>
        <a:lstStyle/>
        <a:p>
          <a:r>
            <a:rPr lang="fr-FR" dirty="0" smtClean="0"/>
            <a:t>Donnée génétique</a:t>
          </a:r>
          <a:endParaRPr lang="fr-FR" dirty="0"/>
        </a:p>
      </dgm:t>
    </dgm:pt>
    <dgm:pt modelId="{39FBCE56-E792-4E96-BC8B-B579281AAD96}" type="parTrans" cxnId="{AD759C67-4BF6-47DE-8069-B19CAEEAADAB}">
      <dgm:prSet/>
      <dgm:spPr/>
      <dgm:t>
        <a:bodyPr/>
        <a:lstStyle/>
        <a:p>
          <a:endParaRPr lang="fr-FR"/>
        </a:p>
      </dgm:t>
    </dgm:pt>
    <dgm:pt modelId="{97FDE1B1-3BE1-48CA-A0D8-62E3B37DD18B}" type="sibTrans" cxnId="{AD759C67-4BF6-47DE-8069-B19CAEEAADAB}">
      <dgm:prSet/>
      <dgm:spPr/>
      <dgm:t>
        <a:bodyPr/>
        <a:lstStyle/>
        <a:p>
          <a:endParaRPr lang="fr-FR"/>
        </a:p>
      </dgm:t>
    </dgm:pt>
    <dgm:pt modelId="{1B68DA7D-18DC-46E2-A511-D0B44E0D8ACA}">
      <dgm:prSet/>
      <dgm:spPr/>
      <dgm:t>
        <a:bodyPr/>
        <a:lstStyle/>
        <a:p>
          <a:r>
            <a:rPr lang="fr-FR" dirty="0" smtClean="0"/>
            <a:t>Origine raciale ou ethnique</a:t>
          </a:r>
          <a:endParaRPr lang="fr-FR" dirty="0"/>
        </a:p>
      </dgm:t>
    </dgm:pt>
    <dgm:pt modelId="{B0B419B3-2C9F-4696-9002-5A57601A7BFA}" type="parTrans" cxnId="{D9CE99E0-AD2F-4515-A730-2E7E13D529FF}">
      <dgm:prSet/>
      <dgm:spPr/>
      <dgm:t>
        <a:bodyPr/>
        <a:lstStyle/>
        <a:p>
          <a:endParaRPr lang="fr-FR"/>
        </a:p>
      </dgm:t>
    </dgm:pt>
    <dgm:pt modelId="{C1EC5129-913F-4E55-9DAE-167625D8625C}" type="sibTrans" cxnId="{D9CE99E0-AD2F-4515-A730-2E7E13D529FF}">
      <dgm:prSet/>
      <dgm:spPr/>
      <dgm:t>
        <a:bodyPr/>
        <a:lstStyle/>
        <a:p>
          <a:endParaRPr lang="fr-FR"/>
        </a:p>
      </dgm:t>
    </dgm:pt>
    <dgm:pt modelId="{5AC0E841-7D2A-410C-8154-5B2ABF734696}">
      <dgm:prSet/>
      <dgm:spPr/>
      <dgm:t>
        <a:bodyPr/>
        <a:lstStyle/>
        <a:p>
          <a:r>
            <a:rPr lang="fr-FR" dirty="0" smtClean="0"/>
            <a:t>Carte de paiement</a:t>
          </a:r>
          <a:endParaRPr lang="fr-FR" dirty="0"/>
        </a:p>
      </dgm:t>
    </dgm:pt>
    <dgm:pt modelId="{1F0AAC4E-9BC3-45CC-A04F-A057718CE032}" type="parTrans" cxnId="{19154CFF-0E46-4801-87E1-4EC0C3DCA204}">
      <dgm:prSet/>
      <dgm:spPr/>
      <dgm:t>
        <a:bodyPr/>
        <a:lstStyle/>
        <a:p>
          <a:endParaRPr lang="fr-FR"/>
        </a:p>
      </dgm:t>
    </dgm:pt>
    <dgm:pt modelId="{A33622BC-DE6C-407A-A405-4D8A7C6C4BE8}" type="sibTrans" cxnId="{19154CFF-0E46-4801-87E1-4EC0C3DCA204}">
      <dgm:prSet/>
      <dgm:spPr/>
      <dgm:t>
        <a:bodyPr/>
        <a:lstStyle/>
        <a:p>
          <a:endParaRPr lang="fr-FR"/>
        </a:p>
      </dgm:t>
    </dgm:pt>
    <dgm:pt modelId="{F7FB5C9C-D5A2-4B01-A443-634B25F92FCA}" type="pres">
      <dgm:prSet presAssocID="{B28056BD-0528-4FAA-8A65-066046FA29AA}" presName="diagram" presStyleCnt="0">
        <dgm:presLayoutVars>
          <dgm:chPref val="1"/>
          <dgm:dir/>
          <dgm:animOne val="branch"/>
          <dgm:animLvl val="lvl"/>
          <dgm:resizeHandles/>
        </dgm:presLayoutVars>
      </dgm:prSet>
      <dgm:spPr/>
      <dgm:t>
        <a:bodyPr/>
        <a:lstStyle/>
        <a:p>
          <a:endParaRPr lang="fr-FR"/>
        </a:p>
      </dgm:t>
    </dgm:pt>
    <dgm:pt modelId="{859511E7-33BE-4376-8F52-AD45CEE79C81}" type="pres">
      <dgm:prSet presAssocID="{E1798A4E-8920-4CE0-AFFC-E53A24D3540F}" presName="root" presStyleCnt="0"/>
      <dgm:spPr/>
      <dgm:t>
        <a:bodyPr/>
        <a:lstStyle/>
        <a:p>
          <a:endParaRPr lang="fr-FR"/>
        </a:p>
      </dgm:t>
    </dgm:pt>
    <dgm:pt modelId="{E4EEC416-F50A-4C3A-B322-B30851CE5F28}" type="pres">
      <dgm:prSet presAssocID="{E1798A4E-8920-4CE0-AFFC-E53A24D3540F}" presName="rootComposite" presStyleCnt="0"/>
      <dgm:spPr/>
      <dgm:t>
        <a:bodyPr/>
        <a:lstStyle/>
        <a:p>
          <a:endParaRPr lang="fr-FR"/>
        </a:p>
      </dgm:t>
    </dgm:pt>
    <dgm:pt modelId="{9DEA8D70-9F8E-4D5D-A218-851CE11A1298}" type="pres">
      <dgm:prSet presAssocID="{E1798A4E-8920-4CE0-AFFC-E53A24D3540F}" presName="rootText" presStyleLbl="node1" presStyleIdx="0" presStyleCnt="2"/>
      <dgm:spPr/>
      <dgm:t>
        <a:bodyPr/>
        <a:lstStyle/>
        <a:p>
          <a:endParaRPr lang="fr-FR"/>
        </a:p>
      </dgm:t>
    </dgm:pt>
    <dgm:pt modelId="{20DAAE13-3DF8-4488-96B5-1E457E10B2C8}" type="pres">
      <dgm:prSet presAssocID="{E1798A4E-8920-4CE0-AFFC-E53A24D3540F}" presName="rootConnector" presStyleLbl="node1" presStyleIdx="0" presStyleCnt="2"/>
      <dgm:spPr/>
      <dgm:t>
        <a:bodyPr/>
        <a:lstStyle/>
        <a:p>
          <a:endParaRPr lang="fr-FR"/>
        </a:p>
      </dgm:t>
    </dgm:pt>
    <dgm:pt modelId="{C6FD917D-A553-4A61-829B-63F079741BA1}" type="pres">
      <dgm:prSet presAssocID="{E1798A4E-8920-4CE0-AFFC-E53A24D3540F}" presName="childShape" presStyleCnt="0"/>
      <dgm:spPr/>
      <dgm:t>
        <a:bodyPr/>
        <a:lstStyle/>
        <a:p>
          <a:endParaRPr lang="fr-FR"/>
        </a:p>
      </dgm:t>
    </dgm:pt>
    <dgm:pt modelId="{561A7D3B-9523-418A-B484-B4491EE2F79F}" type="pres">
      <dgm:prSet presAssocID="{08BC9DB6-D3D2-4C0E-B47E-5E75E64079A7}" presName="Name13" presStyleLbl="parChTrans1D2" presStyleIdx="0" presStyleCnt="10"/>
      <dgm:spPr/>
      <dgm:t>
        <a:bodyPr/>
        <a:lstStyle/>
        <a:p>
          <a:endParaRPr lang="fr-FR"/>
        </a:p>
      </dgm:t>
    </dgm:pt>
    <dgm:pt modelId="{B35A537C-0EEF-4B5F-823F-F1987B56D594}" type="pres">
      <dgm:prSet presAssocID="{53257078-DBD7-43E2-9083-2DE53D1BFFA0}" presName="childText" presStyleLbl="bgAcc1" presStyleIdx="0" presStyleCnt="10">
        <dgm:presLayoutVars>
          <dgm:bulletEnabled val="1"/>
        </dgm:presLayoutVars>
      </dgm:prSet>
      <dgm:spPr/>
      <dgm:t>
        <a:bodyPr/>
        <a:lstStyle/>
        <a:p>
          <a:endParaRPr lang="fr-FR"/>
        </a:p>
      </dgm:t>
    </dgm:pt>
    <dgm:pt modelId="{FAAFDE6A-996F-4208-8551-798467D604DB}" type="pres">
      <dgm:prSet presAssocID="{373A5BCF-CAF5-4486-88D9-47707649A506}" presName="Name13" presStyleLbl="parChTrans1D2" presStyleIdx="1" presStyleCnt="10"/>
      <dgm:spPr/>
      <dgm:t>
        <a:bodyPr/>
        <a:lstStyle/>
        <a:p>
          <a:endParaRPr lang="fr-FR"/>
        </a:p>
      </dgm:t>
    </dgm:pt>
    <dgm:pt modelId="{8AB579E6-9D87-4CA7-8FA8-72F3E2DC52EF}" type="pres">
      <dgm:prSet presAssocID="{76D2E12D-84FB-4B6C-A17B-05B581D413E6}" presName="childText" presStyleLbl="bgAcc1" presStyleIdx="1" presStyleCnt="10">
        <dgm:presLayoutVars>
          <dgm:bulletEnabled val="1"/>
        </dgm:presLayoutVars>
      </dgm:prSet>
      <dgm:spPr/>
      <dgm:t>
        <a:bodyPr/>
        <a:lstStyle/>
        <a:p>
          <a:endParaRPr lang="fr-FR"/>
        </a:p>
      </dgm:t>
    </dgm:pt>
    <dgm:pt modelId="{395AF837-00E0-493A-B57B-9C448549808C}" type="pres">
      <dgm:prSet presAssocID="{13C9E6CD-DFCD-48AE-A973-E51EE982DF89}" presName="Name13" presStyleLbl="parChTrans1D2" presStyleIdx="2" presStyleCnt="10"/>
      <dgm:spPr/>
      <dgm:t>
        <a:bodyPr/>
        <a:lstStyle/>
        <a:p>
          <a:endParaRPr lang="fr-FR"/>
        </a:p>
      </dgm:t>
    </dgm:pt>
    <dgm:pt modelId="{CFA2F8C1-F3B0-466A-A8AA-15E5FFDD47F6}" type="pres">
      <dgm:prSet presAssocID="{AA8F82BE-D744-4697-A2D5-8C14788EB1CE}" presName="childText" presStyleLbl="bgAcc1" presStyleIdx="2" presStyleCnt="10">
        <dgm:presLayoutVars>
          <dgm:bulletEnabled val="1"/>
        </dgm:presLayoutVars>
      </dgm:prSet>
      <dgm:spPr/>
      <dgm:t>
        <a:bodyPr/>
        <a:lstStyle/>
        <a:p>
          <a:endParaRPr lang="fr-FR"/>
        </a:p>
      </dgm:t>
    </dgm:pt>
    <dgm:pt modelId="{DF1EF9B0-23E9-4481-B043-E0F4FDBAED75}" type="pres">
      <dgm:prSet presAssocID="{3BA1B54E-F9ED-4C7B-B1EA-2A19C5F1633D}" presName="Name13" presStyleLbl="parChTrans1D2" presStyleIdx="3" presStyleCnt="10"/>
      <dgm:spPr/>
      <dgm:t>
        <a:bodyPr/>
        <a:lstStyle/>
        <a:p>
          <a:endParaRPr lang="fr-FR"/>
        </a:p>
      </dgm:t>
    </dgm:pt>
    <dgm:pt modelId="{717E3F6B-1A1F-4470-BCD3-0BF39C22CF12}" type="pres">
      <dgm:prSet presAssocID="{188BC6F5-104B-4101-A99D-FF76FB85EA75}" presName="childText" presStyleLbl="bgAcc1" presStyleIdx="3" presStyleCnt="10">
        <dgm:presLayoutVars>
          <dgm:bulletEnabled val="1"/>
        </dgm:presLayoutVars>
      </dgm:prSet>
      <dgm:spPr/>
      <dgm:t>
        <a:bodyPr/>
        <a:lstStyle/>
        <a:p>
          <a:endParaRPr lang="fr-FR"/>
        </a:p>
      </dgm:t>
    </dgm:pt>
    <dgm:pt modelId="{73113213-B2A6-49F3-93D3-CA87333708C5}" type="pres">
      <dgm:prSet presAssocID="{07D977F6-AD53-4E6E-B968-F8891F346F16}" presName="Name13" presStyleLbl="parChTrans1D2" presStyleIdx="4" presStyleCnt="10"/>
      <dgm:spPr/>
      <dgm:t>
        <a:bodyPr/>
        <a:lstStyle/>
        <a:p>
          <a:endParaRPr lang="fr-FR"/>
        </a:p>
      </dgm:t>
    </dgm:pt>
    <dgm:pt modelId="{F4682FAD-28F5-4683-9B22-691CADE5215F}" type="pres">
      <dgm:prSet presAssocID="{93CC2C5A-B949-417B-91DC-19913E2E660A}" presName="childText" presStyleLbl="bgAcc1" presStyleIdx="4" presStyleCnt="10">
        <dgm:presLayoutVars>
          <dgm:bulletEnabled val="1"/>
        </dgm:presLayoutVars>
      </dgm:prSet>
      <dgm:spPr/>
      <dgm:t>
        <a:bodyPr/>
        <a:lstStyle/>
        <a:p>
          <a:endParaRPr lang="fr-FR"/>
        </a:p>
      </dgm:t>
    </dgm:pt>
    <dgm:pt modelId="{AF88B44E-7A54-4960-A573-EF75800A9E0F}" type="pres">
      <dgm:prSet presAssocID="{FCD1824B-B849-4FD0-A9D8-22BDA4D514B0}" presName="root" presStyleCnt="0"/>
      <dgm:spPr/>
      <dgm:t>
        <a:bodyPr/>
        <a:lstStyle/>
        <a:p>
          <a:endParaRPr lang="fr-FR"/>
        </a:p>
      </dgm:t>
    </dgm:pt>
    <dgm:pt modelId="{D4F7C579-6B6D-49C9-8107-F899AB3164C5}" type="pres">
      <dgm:prSet presAssocID="{FCD1824B-B849-4FD0-A9D8-22BDA4D514B0}" presName="rootComposite" presStyleCnt="0"/>
      <dgm:spPr/>
      <dgm:t>
        <a:bodyPr/>
        <a:lstStyle/>
        <a:p>
          <a:endParaRPr lang="fr-FR"/>
        </a:p>
      </dgm:t>
    </dgm:pt>
    <dgm:pt modelId="{844E5A78-AAA8-48D5-BF4A-A2586B94533E}" type="pres">
      <dgm:prSet presAssocID="{FCD1824B-B849-4FD0-A9D8-22BDA4D514B0}" presName="rootText" presStyleLbl="node1" presStyleIdx="1" presStyleCnt="2"/>
      <dgm:spPr/>
      <dgm:t>
        <a:bodyPr/>
        <a:lstStyle/>
        <a:p>
          <a:endParaRPr lang="fr-FR"/>
        </a:p>
      </dgm:t>
    </dgm:pt>
    <dgm:pt modelId="{0A8E665C-2422-44FF-AE52-2CAC71EB9BB2}" type="pres">
      <dgm:prSet presAssocID="{FCD1824B-B849-4FD0-A9D8-22BDA4D514B0}" presName="rootConnector" presStyleLbl="node1" presStyleIdx="1" presStyleCnt="2"/>
      <dgm:spPr/>
      <dgm:t>
        <a:bodyPr/>
        <a:lstStyle/>
        <a:p>
          <a:endParaRPr lang="fr-FR"/>
        </a:p>
      </dgm:t>
    </dgm:pt>
    <dgm:pt modelId="{E11FC6FD-C8E5-41DE-8798-959EB9106AEA}" type="pres">
      <dgm:prSet presAssocID="{FCD1824B-B849-4FD0-A9D8-22BDA4D514B0}" presName="childShape" presStyleCnt="0"/>
      <dgm:spPr/>
      <dgm:t>
        <a:bodyPr/>
        <a:lstStyle/>
        <a:p>
          <a:endParaRPr lang="fr-FR"/>
        </a:p>
      </dgm:t>
    </dgm:pt>
    <dgm:pt modelId="{A14D719A-9007-4E26-8FDE-CE2371967070}" type="pres">
      <dgm:prSet presAssocID="{DC571D79-5BE9-48A0-BFDB-58685C382A00}" presName="Name13" presStyleLbl="parChTrans1D2" presStyleIdx="5" presStyleCnt="10"/>
      <dgm:spPr/>
      <dgm:t>
        <a:bodyPr/>
        <a:lstStyle/>
        <a:p>
          <a:endParaRPr lang="fr-FR"/>
        </a:p>
      </dgm:t>
    </dgm:pt>
    <dgm:pt modelId="{1EBF588F-4DCB-4BA2-B9E4-9FC09AF6EA18}" type="pres">
      <dgm:prSet presAssocID="{A9BF2F40-F102-486A-879B-D8FF92E4230F}" presName="childText" presStyleLbl="bgAcc1" presStyleIdx="5" presStyleCnt="10">
        <dgm:presLayoutVars>
          <dgm:bulletEnabled val="1"/>
        </dgm:presLayoutVars>
      </dgm:prSet>
      <dgm:spPr/>
      <dgm:t>
        <a:bodyPr/>
        <a:lstStyle/>
        <a:p>
          <a:endParaRPr lang="fr-FR"/>
        </a:p>
      </dgm:t>
    </dgm:pt>
    <dgm:pt modelId="{C5CAB931-0EE3-4D47-AEE1-6B1543DA9A63}" type="pres">
      <dgm:prSet presAssocID="{2CDEEEB6-2920-4569-AF01-B81051F332C8}" presName="Name13" presStyleLbl="parChTrans1D2" presStyleIdx="6" presStyleCnt="10"/>
      <dgm:spPr/>
      <dgm:t>
        <a:bodyPr/>
        <a:lstStyle/>
        <a:p>
          <a:endParaRPr lang="fr-FR"/>
        </a:p>
      </dgm:t>
    </dgm:pt>
    <dgm:pt modelId="{A0662C27-05B5-4E4A-9AC4-A2D13B4AA5A7}" type="pres">
      <dgm:prSet presAssocID="{62AE3E40-7E2A-494A-BD09-D3A7EEB13F1E}" presName="childText" presStyleLbl="bgAcc1" presStyleIdx="6" presStyleCnt="10">
        <dgm:presLayoutVars>
          <dgm:bulletEnabled val="1"/>
        </dgm:presLayoutVars>
      </dgm:prSet>
      <dgm:spPr/>
      <dgm:t>
        <a:bodyPr/>
        <a:lstStyle/>
        <a:p>
          <a:endParaRPr lang="fr-FR"/>
        </a:p>
      </dgm:t>
    </dgm:pt>
    <dgm:pt modelId="{85BE74F1-0EB8-4DB8-9B80-2C9FB37506B6}" type="pres">
      <dgm:prSet presAssocID="{39FBCE56-E792-4E96-BC8B-B579281AAD96}" presName="Name13" presStyleLbl="parChTrans1D2" presStyleIdx="7" presStyleCnt="10"/>
      <dgm:spPr/>
      <dgm:t>
        <a:bodyPr/>
        <a:lstStyle/>
        <a:p>
          <a:endParaRPr lang="fr-FR"/>
        </a:p>
      </dgm:t>
    </dgm:pt>
    <dgm:pt modelId="{5946E81D-FBC0-4E97-B803-31D3B8B3E4BB}" type="pres">
      <dgm:prSet presAssocID="{6A54C5D3-6DF7-482D-97DD-38FE89FD8EB0}" presName="childText" presStyleLbl="bgAcc1" presStyleIdx="7" presStyleCnt="10">
        <dgm:presLayoutVars>
          <dgm:bulletEnabled val="1"/>
        </dgm:presLayoutVars>
      </dgm:prSet>
      <dgm:spPr/>
      <dgm:t>
        <a:bodyPr/>
        <a:lstStyle/>
        <a:p>
          <a:endParaRPr lang="fr-FR"/>
        </a:p>
      </dgm:t>
    </dgm:pt>
    <dgm:pt modelId="{C31D5AD2-BA18-46EA-AFF1-1CEA80B267D9}" type="pres">
      <dgm:prSet presAssocID="{B0B419B3-2C9F-4696-9002-5A57601A7BFA}" presName="Name13" presStyleLbl="parChTrans1D2" presStyleIdx="8" presStyleCnt="10"/>
      <dgm:spPr/>
      <dgm:t>
        <a:bodyPr/>
        <a:lstStyle/>
        <a:p>
          <a:endParaRPr lang="fr-FR"/>
        </a:p>
      </dgm:t>
    </dgm:pt>
    <dgm:pt modelId="{4A10A24E-4D23-427C-9440-D6EB0C21C8C5}" type="pres">
      <dgm:prSet presAssocID="{1B68DA7D-18DC-46E2-A511-D0B44E0D8ACA}" presName="childText" presStyleLbl="bgAcc1" presStyleIdx="8" presStyleCnt="10">
        <dgm:presLayoutVars>
          <dgm:bulletEnabled val="1"/>
        </dgm:presLayoutVars>
      </dgm:prSet>
      <dgm:spPr/>
      <dgm:t>
        <a:bodyPr/>
        <a:lstStyle/>
        <a:p>
          <a:endParaRPr lang="fr-FR"/>
        </a:p>
      </dgm:t>
    </dgm:pt>
    <dgm:pt modelId="{5159A42D-E662-46EE-BF18-A5FEBA57BC28}" type="pres">
      <dgm:prSet presAssocID="{1F0AAC4E-9BC3-45CC-A04F-A057718CE032}" presName="Name13" presStyleLbl="parChTrans1D2" presStyleIdx="9" presStyleCnt="10"/>
      <dgm:spPr/>
      <dgm:t>
        <a:bodyPr/>
        <a:lstStyle/>
        <a:p>
          <a:endParaRPr lang="fr-FR"/>
        </a:p>
      </dgm:t>
    </dgm:pt>
    <dgm:pt modelId="{010384D4-F2FA-4893-9389-B158592E2290}" type="pres">
      <dgm:prSet presAssocID="{5AC0E841-7D2A-410C-8154-5B2ABF734696}" presName="childText" presStyleLbl="bgAcc1" presStyleIdx="9" presStyleCnt="10">
        <dgm:presLayoutVars>
          <dgm:bulletEnabled val="1"/>
        </dgm:presLayoutVars>
      </dgm:prSet>
      <dgm:spPr/>
      <dgm:t>
        <a:bodyPr/>
        <a:lstStyle/>
        <a:p>
          <a:endParaRPr lang="fr-FR"/>
        </a:p>
      </dgm:t>
    </dgm:pt>
  </dgm:ptLst>
  <dgm:cxnLst>
    <dgm:cxn modelId="{0A7DFCEE-56C5-4FF7-8CE5-CD0627FE3741}" type="presOf" srcId="{76D2E12D-84FB-4B6C-A17B-05B581D413E6}" destId="{8AB579E6-9D87-4CA7-8FA8-72F3E2DC52EF}" srcOrd="0" destOrd="0" presId="urn:microsoft.com/office/officeart/2005/8/layout/hierarchy3"/>
    <dgm:cxn modelId="{7F43591E-CDE2-4CA1-85BE-F19B2218B3ED}" type="presOf" srcId="{1F0AAC4E-9BC3-45CC-A04F-A057718CE032}" destId="{5159A42D-E662-46EE-BF18-A5FEBA57BC28}" srcOrd="0" destOrd="0" presId="urn:microsoft.com/office/officeart/2005/8/layout/hierarchy3"/>
    <dgm:cxn modelId="{03E6E21F-A58C-4D24-8FE0-8AA0BB3C52C2}" type="presOf" srcId="{A9BF2F40-F102-486A-879B-D8FF92E4230F}" destId="{1EBF588F-4DCB-4BA2-B9E4-9FC09AF6EA18}" srcOrd="0" destOrd="0" presId="urn:microsoft.com/office/officeart/2005/8/layout/hierarchy3"/>
    <dgm:cxn modelId="{25B764B4-9EE9-4C60-995E-0C7B4E6A230D}" type="presOf" srcId="{3BA1B54E-F9ED-4C7B-B1EA-2A19C5F1633D}" destId="{DF1EF9B0-23E9-4481-B043-E0F4FDBAED75}" srcOrd="0" destOrd="0" presId="urn:microsoft.com/office/officeart/2005/8/layout/hierarchy3"/>
    <dgm:cxn modelId="{0420B84D-5E33-4F61-8EA0-3D8972596932}" type="presOf" srcId="{FCD1824B-B849-4FD0-A9D8-22BDA4D514B0}" destId="{0A8E665C-2422-44FF-AE52-2CAC71EB9BB2}" srcOrd="1" destOrd="0" presId="urn:microsoft.com/office/officeart/2005/8/layout/hierarchy3"/>
    <dgm:cxn modelId="{C9378614-9A6F-47D5-8469-5D063028E0F4}" srcId="{E1798A4E-8920-4CE0-AFFC-E53A24D3540F}" destId="{76D2E12D-84FB-4B6C-A17B-05B581D413E6}" srcOrd="1" destOrd="0" parTransId="{373A5BCF-CAF5-4486-88D9-47707649A506}" sibTransId="{97F691AC-6E4F-46E0-9264-BC683B8FBF9D}"/>
    <dgm:cxn modelId="{5479356E-55D5-448A-ABB1-9F143B5EE3B0}" srcId="{FCD1824B-B849-4FD0-A9D8-22BDA4D514B0}" destId="{A9BF2F40-F102-486A-879B-D8FF92E4230F}" srcOrd="0" destOrd="0" parTransId="{DC571D79-5BE9-48A0-BFDB-58685C382A00}" sibTransId="{5BE9DB57-4657-4C0F-B63B-8B8279F2DE65}"/>
    <dgm:cxn modelId="{52F93C61-C9DF-4B12-AF21-60B1CDFBA0CF}" type="presOf" srcId="{62AE3E40-7E2A-494A-BD09-D3A7EEB13F1E}" destId="{A0662C27-05B5-4E4A-9AC4-A2D13B4AA5A7}" srcOrd="0" destOrd="0" presId="urn:microsoft.com/office/officeart/2005/8/layout/hierarchy3"/>
    <dgm:cxn modelId="{AD759C67-4BF6-47DE-8069-B19CAEEAADAB}" srcId="{FCD1824B-B849-4FD0-A9D8-22BDA4D514B0}" destId="{6A54C5D3-6DF7-482D-97DD-38FE89FD8EB0}" srcOrd="2" destOrd="0" parTransId="{39FBCE56-E792-4E96-BC8B-B579281AAD96}" sibTransId="{97FDE1B1-3BE1-48CA-A0D8-62E3B37DD18B}"/>
    <dgm:cxn modelId="{5F934D34-9631-4443-BE41-EC563AB11CAA}" type="presOf" srcId="{07D977F6-AD53-4E6E-B968-F8891F346F16}" destId="{73113213-B2A6-49F3-93D3-CA87333708C5}" srcOrd="0" destOrd="0" presId="urn:microsoft.com/office/officeart/2005/8/layout/hierarchy3"/>
    <dgm:cxn modelId="{5ACAE9AA-92F3-46BF-BAF3-994E1D565385}" type="presOf" srcId="{B28056BD-0528-4FAA-8A65-066046FA29AA}" destId="{F7FB5C9C-D5A2-4B01-A443-634B25F92FCA}" srcOrd="0" destOrd="0" presId="urn:microsoft.com/office/officeart/2005/8/layout/hierarchy3"/>
    <dgm:cxn modelId="{25DD26BB-A792-4474-9CFD-8AE072E6282D}" type="presOf" srcId="{373A5BCF-CAF5-4486-88D9-47707649A506}" destId="{FAAFDE6A-996F-4208-8551-798467D604DB}" srcOrd="0" destOrd="0" presId="urn:microsoft.com/office/officeart/2005/8/layout/hierarchy3"/>
    <dgm:cxn modelId="{6D2F754A-AFB8-4521-B2F0-E3FEC17EC48F}" type="presOf" srcId="{08BC9DB6-D3D2-4C0E-B47E-5E75E64079A7}" destId="{561A7D3B-9523-418A-B484-B4491EE2F79F}" srcOrd="0" destOrd="0" presId="urn:microsoft.com/office/officeart/2005/8/layout/hierarchy3"/>
    <dgm:cxn modelId="{F44C6FA8-56DC-4D58-BD31-4E0F70B3A272}" type="presOf" srcId="{FCD1824B-B849-4FD0-A9D8-22BDA4D514B0}" destId="{844E5A78-AAA8-48D5-BF4A-A2586B94533E}" srcOrd="0" destOrd="0" presId="urn:microsoft.com/office/officeart/2005/8/layout/hierarchy3"/>
    <dgm:cxn modelId="{88B93266-7BB4-4C4E-840D-4ECFF9D43F64}" type="presOf" srcId="{1B68DA7D-18DC-46E2-A511-D0B44E0D8ACA}" destId="{4A10A24E-4D23-427C-9440-D6EB0C21C8C5}" srcOrd="0" destOrd="0" presId="urn:microsoft.com/office/officeart/2005/8/layout/hierarchy3"/>
    <dgm:cxn modelId="{C8199393-15D6-4511-9412-FED169E58269}" type="presOf" srcId="{2CDEEEB6-2920-4569-AF01-B81051F332C8}" destId="{C5CAB931-0EE3-4D47-AEE1-6B1543DA9A63}" srcOrd="0" destOrd="0" presId="urn:microsoft.com/office/officeart/2005/8/layout/hierarchy3"/>
    <dgm:cxn modelId="{6D824601-4C68-4103-BD4C-875494967CF5}" type="presOf" srcId="{6A54C5D3-6DF7-482D-97DD-38FE89FD8EB0}" destId="{5946E81D-FBC0-4E97-B803-31D3B8B3E4BB}" srcOrd="0" destOrd="0" presId="urn:microsoft.com/office/officeart/2005/8/layout/hierarchy3"/>
    <dgm:cxn modelId="{D9CE99E0-AD2F-4515-A730-2E7E13D529FF}" srcId="{FCD1824B-B849-4FD0-A9D8-22BDA4D514B0}" destId="{1B68DA7D-18DC-46E2-A511-D0B44E0D8ACA}" srcOrd="3" destOrd="0" parTransId="{B0B419B3-2C9F-4696-9002-5A57601A7BFA}" sibTransId="{C1EC5129-913F-4E55-9DAE-167625D8625C}"/>
    <dgm:cxn modelId="{A1B9332A-CEF0-4DAD-9330-6D76CB636A76}" srcId="{E1798A4E-8920-4CE0-AFFC-E53A24D3540F}" destId="{188BC6F5-104B-4101-A99D-FF76FB85EA75}" srcOrd="3" destOrd="0" parTransId="{3BA1B54E-F9ED-4C7B-B1EA-2A19C5F1633D}" sibTransId="{98A86479-A0FA-4A53-A9F7-CFC06524429D}"/>
    <dgm:cxn modelId="{D137CD98-4D9F-4307-836E-AE64E66070F2}" srcId="{FCD1824B-B849-4FD0-A9D8-22BDA4D514B0}" destId="{62AE3E40-7E2A-494A-BD09-D3A7EEB13F1E}" srcOrd="1" destOrd="0" parTransId="{2CDEEEB6-2920-4569-AF01-B81051F332C8}" sibTransId="{661AC148-F367-42DE-84F2-738FB5D35BA2}"/>
    <dgm:cxn modelId="{72A3913C-704D-404C-A134-A4EAFF49476A}" type="presOf" srcId="{39FBCE56-E792-4E96-BC8B-B579281AAD96}" destId="{85BE74F1-0EB8-4DB8-9B80-2C9FB37506B6}" srcOrd="0" destOrd="0" presId="urn:microsoft.com/office/officeart/2005/8/layout/hierarchy3"/>
    <dgm:cxn modelId="{9F4574E4-4CA4-4C6C-8010-E1DB0948C1DA}" type="presOf" srcId="{E1798A4E-8920-4CE0-AFFC-E53A24D3540F}" destId="{9DEA8D70-9F8E-4D5D-A218-851CE11A1298}" srcOrd="0" destOrd="0" presId="urn:microsoft.com/office/officeart/2005/8/layout/hierarchy3"/>
    <dgm:cxn modelId="{96856ABA-6C3F-44E1-AAA1-57991CDB8B73}" type="presOf" srcId="{93CC2C5A-B949-417B-91DC-19913E2E660A}" destId="{F4682FAD-28F5-4683-9B22-691CADE5215F}" srcOrd="0" destOrd="0" presId="urn:microsoft.com/office/officeart/2005/8/layout/hierarchy3"/>
    <dgm:cxn modelId="{F6E3FADF-E48D-4091-A0A4-2304D7B6F5A5}" type="presOf" srcId="{AA8F82BE-D744-4697-A2D5-8C14788EB1CE}" destId="{CFA2F8C1-F3B0-466A-A8AA-15E5FFDD47F6}" srcOrd="0" destOrd="0" presId="urn:microsoft.com/office/officeart/2005/8/layout/hierarchy3"/>
    <dgm:cxn modelId="{B6C68FA1-29CC-4B8B-AE63-FA2E3D9ABB9E}" type="presOf" srcId="{188BC6F5-104B-4101-A99D-FF76FB85EA75}" destId="{717E3F6B-1A1F-4470-BCD3-0BF39C22CF12}" srcOrd="0" destOrd="0" presId="urn:microsoft.com/office/officeart/2005/8/layout/hierarchy3"/>
    <dgm:cxn modelId="{19154CFF-0E46-4801-87E1-4EC0C3DCA204}" srcId="{FCD1824B-B849-4FD0-A9D8-22BDA4D514B0}" destId="{5AC0E841-7D2A-410C-8154-5B2ABF734696}" srcOrd="4" destOrd="0" parTransId="{1F0AAC4E-9BC3-45CC-A04F-A057718CE032}" sibTransId="{A33622BC-DE6C-407A-A405-4D8A7C6C4BE8}"/>
    <dgm:cxn modelId="{B3F2D273-2AFF-4583-8F0E-0B29D2A64264}" type="presOf" srcId="{DC571D79-5BE9-48A0-BFDB-58685C382A00}" destId="{A14D719A-9007-4E26-8FDE-CE2371967070}" srcOrd="0" destOrd="0" presId="urn:microsoft.com/office/officeart/2005/8/layout/hierarchy3"/>
    <dgm:cxn modelId="{375E8FF5-219C-40F9-B32C-2A537E9BA959}" type="presOf" srcId="{5AC0E841-7D2A-410C-8154-5B2ABF734696}" destId="{010384D4-F2FA-4893-9389-B158592E2290}" srcOrd="0" destOrd="0" presId="urn:microsoft.com/office/officeart/2005/8/layout/hierarchy3"/>
    <dgm:cxn modelId="{13CBABE8-D524-4DDA-820A-5F9983392CEA}" type="presOf" srcId="{53257078-DBD7-43E2-9083-2DE53D1BFFA0}" destId="{B35A537C-0EEF-4B5F-823F-F1987B56D594}" srcOrd="0" destOrd="0" presId="urn:microsoft.com/office/officeart/2005/8/layout/hierarchy3"/>
    <dgm:cxn modelId="{F8003C1F-1EE9-40BB-9452-3F8471C6CAE8}" srcId="{E1798A4E-8920-4CE0-AFFC-E53A24D3540F}" destId="{53257078-DBD7-43E2-9083-2DE53D1BFFA0}" srcOrd="0" destOrd="0" parTransId="{08BC9DB6-D3D2-4C0E-B47E-5E75E64079A7}" sibTransId="{545AAF3B-9FD2-4414-93B1-551FCC68153A}"/>
    <dgm:cxn modelId="{7C29125B-14C8-4993-8B0F-FB337D8D5EFA}" type="presOf" srcId="{E1798A4E-8920-4CE0-AFFC-E53A24D3540F}" destId="{20DAAE13-3DF8-4488-96B5-1E457E10B2C8}" srcOrd="1" destOrd="0" presId="urn:microsoft.com/office/officeart/2005/8/layout/hierarchy3"/>
    <dgm:cxn modelId="{163538DD-83DA-4141-B3B0-2F3CED4B08E6}" srcId="{B28056BD-0528-4FAA-8A65-066046FA29AA}" destId="{FCD1824B-B849-4FD0-A9D8-22BDA4D514B0}" srcOrd="1" destOrd="0" parTransId="{4C18CCCE-F583-4EE7-BD33-24A71CC79713}" sibTransId="{45D9EF9A-B58B-4AE2-9465-6234E0C0DC3B}"/>
    <dgm:cxn modelId="{72519078-9AE4-4784-897F-BFFAA63E89ED}" srcId="{E1798A4E-8920-4CE0-AFFC-E53A24D3540F}" destId="{93CC2C5A-B949-417B-91DC-19913E2E660A}" srcOrd="4" destOrd="0" parTransId="{07D977F6-AD53-4E6E-B968-F8891F346F16}" sibTransId="{AFC6A299-6E2F-4AA4-BFA8-451041609C3E}"/>
    <dgm:cxn modelId="{49A8BEB1-61B6-4F6D-8C23-C4850E24285C}" srcId="{B28056BD-0528-4FAA-8A65-066046FA29AA}" destId="{E1798A4E-8920-4CE0-AFFC-E53A24D3540F}" srcOrd="0" destOrd="0" parTransId="{B59CD6A2-32DB-443A-9BF8-246F2DA0C0CE}" sibTransId="{FCA705DC-45E2-4BEC-94AB-1C1483DA007E}"/>
    <dgm:cxn modelId="{3691065F-653E-42CB-BC12-7A1926453821}" type="presOf" srcId="{13C9E6CD-DFCD-48AE-A973-E51EE982DF89}" destId="{395AF837-00E0-493A-B57B-9C448549808C}" srcOrd="0" destOrd="0" presId="urn:microsoft.com/office/officeart/2005/8/layout/hierarchy3"/>
    <dgm:cxn modelId="{A094352A-8BCF-4353-9797-0F9D16C3D3C6}" srcId="{E1798A4E-8920-4CE0-AFFC-E53A24D3540F}" destId="{AA8F82BE-D744-4697-A2D5-8C14788EB1CE}" srcOrd="2" destOrd="0" parTransId="{13C9E6CD-DFCD-48AE-A973-E51EE982DF89}" sibTransId="{1B622D56-28B2-492A-86D7-8B1DC3254085}"/>
    <dgm:cxn modelId="{B3EF268C-BE37-4370-83E4-274FAF51D10C}" type="presOf" srcId="{B0B419B3-2C9F-4696-9002-5A57601A7BFA}" destId="{C31D5AD2-BA18-46EA-AFF1-1CEA80B267D9}" srcOrd="0" destOrd="0" presId="urn:microsoft.com/office/officeart/2005/8/layout/hierarchy3"/>
    <dgm:cxn modelId="{121AA648-BB00-4BB0-BE5D-FDE426622628}" type="presParOf" srcId="{F7FB5C9C-D5A2-4B01-A443-634B25F92FCA}" destId="{859511E7-33BE-4376-8F52-AD45CEE79C81}" srcOrd="0" destOrd="0" presId="urn:microsoft.com/office/officeart/2005/8/layout/hierarchy3"/>
    <dgm:cxn modelId="{AE0862E0-AE77-401A-9E49-EAC0BA118754}" type="presParOf" srcId="{859511E7-33BE-4376-8F52-AD45CEE79C81}" destId="{E4EEC416-F50A-4C3A-B322-B30851CE5F28}" srcOrd="0" destOrd="0" presId="urn:microsoft.com/office/officeart/2005/8/layout/hierarchy3"/>
    <dgm:cxn modelId="{AD873EC4-AB3A-4A18-B7C8-0C871F5AA32B}" type="presParOf" srcId="{E4EEC416-F50A-4C3A-B322-B30851CE5F28}" destId="{9DEA8D70-9F8E-4D5D-A218-851CE11A1298}" srcOrd="0" destOrd="0" presId="urn:microsoft.com/office/officeart/2005/8/layout/hierarchy3"/>
    <dgm:cxn modelId="{656F3D83-1A35-46C7-B232-6374CF76C6A3}" type="presParOf" srcId="{E4EEC416-F50A-4C3A-B322-B30851CE5F28}" destId="{20DAAE13-3DF8-4488-96B5-1E457E10B2C8}" srcOrd="1" destOrd="0" presId="urn:microsoft.com/office/officeart/2005/8/layout/hierarchy3"/>
    <dgm:cxn modelId="{0557D194-6602-48AE-8102-7293BB57BDB0}" type="presParOf" srcId="{859511E7-33BE-4376-8F52-AD45CEE79C81}" destId="{C6FD917D-A553-4A61-829B-63F079741BA1}" srcOrd="1" destOrd="0" presId="urn:microsoft.com/office/officeart/2005/8/layout/hierarchy3"/>
    <dgm:cxn modelId="{B7719304-93C2-47EC-91E0-978A7CB62946}" type="presParOf" srcId="{C6FD917D-A553-4A61-829B-63F079741BA1}" destId="{561A7D3B-9523-418A-B484-B4491EE2F79F}" srcOrd="0" destOrd="0" presId="urn:microsoft.com/office/officeart/2005/8/layout/hierarchy3"/>
    <dgm:cxn modelId="{BF965EBD-AFF7-4093-9D1F-102C26D61F38}" type="presParOf" srcId="{C6FD917D-A553-4A61-829B-63F079741BA1}" destId="{B35A537C-0EEF-4B5F-823F-F1987B56D594}" srcOrd="1" destOrd="0" presId="urn:microsoft.com/office/officeart/2005/8/layout/hierarchy3"/>
    <dgm:cxn modelId="{F0F46030-F349-4BCA-8241-2F965802F123}" type="presParOf" srcId="{C6FD917D-A553-4A61-829B-63F079741BA1}" destId="{FAAFDE6A-996F-4208-8551-798467D604DB}" srcOrd="2" destOrd="0" presId="urn:microsoft.com/office/officeart/2005/8/layout/hierarchy3"/>
    <dgm:cxn modelId="{A552A6EB-96DD-4E6F-BD38-E4CA08B9DD86}" type="presParOf" srcId="{C6FD917D-A553-4A61-829B-63F079741BA1}" destId="{8AB579E6-9D87-4CA7-8FA8-72F3E2DC52EF}" srcOrd="3" destOrd="0" presId="urn:microsoft.com/office/officeart/2005/8/layout/hierarchy3"/>
    <dgm:cxn modelId="{4D99EED8-A474-4AE6-8454-03F9B3282E8F}" type="presParOf" srcId="{C6FD917D-A553-4A61-829B-63F079741BA1}" destId="{395AF837-00E0-493A-B57B-9C448549808C}" srcOrd="4" destOrd="0" presId="urn:microsoft.com/office/officeart/2005/8/layout/hierarchy3"/>
    <dgm:cxn modelId="{026A48A1-F76C-4250-80FB-E53146AD3D20}" type="presParOf" srcId="{C6FD917D-A553-4A61-829B-63F079741BA1}" destId="{CFA2F8C1-F3B0-466A-A8AA-15E5FFDD47F6}" srcOrd="5" destOrd="0" presId="urn:microsoft.com/office/officeart/2005/8/layout/hierarchy3"/>
    <dgm:cxn modelId="{BEC379B9-BE18-43C6-8307-6C3A04B05121}" type="presParOf" srcId="{C6FD917D-A553-4A61-829B-63F079741BA1}" destId="{DF1EF9B0-23E9-4481-B043-E0F4FDBAED75}" srcOrd="6" destOrd="0" presId="urn:microsoft.com/office/officeart/2005/8/layout/hierarchy3"/>
    <dgm:cxn modelId="{718B6B18-D8BE-41A2-B1A4-AF734B89F214}" type="presParOf" srcId="{C6FD917D-A553-4A61-829B-63F079741BA1}" destId="{717E3F6B-1A1F-4470-BCD3-0BF39C22CF12}" srcOrd="7" destOrd="0" presId="urn:microsoft.com/office/officeart/2005/8/layout/hierarchy3"/>
    <dgm:cxn modelId="{BA7C9D3D-C081-425E-B421-025F57C63E60}" type="presParOf" srcId="{C6FD917D-A553-4A61-829B-63F079741BA1}" destId="{73113213-B2A6-49F3-93D3-CA87333708C5}" srcOrd="8" destOrd="0" presId="urn:microsoft.com/office/officeart/2005/8/layout/hierarchy3"/>
    <dgm:cxn modelId="{77B5D67A-509A-4CA6-B4C9-505606B185E6}" type="presParOf" srcId="{C6FD917D-A553-4A61-829B-63F079741BA1}" destId="{F4682FAD-28F5-4683-9B22-691CADE5215F}" srcOrd="9" destOrd="0" presId="urn:microsoft.com/office/officeart/2005/8/layout/hierarchy3"/>
    <dgm:cxn modelId="{471ACD1B-C462-4D64-B770-DB0DF808AC04}" type="presParOf" srcId="{F7FB5C9C-D5A2-4B01-A443-634B25F92FCA}" destId="{AF88B44E-7A54-4960-A573-EF75800A9E0F}" srcOrd="1" destOrd="0" presId="urn:microsoft.com/office/officeart/2005/8/layout/hierarchy3"/>
    <dgm:cxn modelId="{C41B0E88-1849-4EFC-AE90-E98A938A2B38}" type="presParOf" srcId="{AF88B44E-7A54-4960-A573-EF75800A9E0F}" destId="{D4F7C579-6B6D-49C9-8107-F899AB3164C5}" srcOrd="0" destOrd="0" presId="urn:microsoft.com/office/officeart/2005/8/layout/hierarchy3"/>
    <dgm:cxn modelId="{4E33F8C6-C0B5-4F5E-8117-4BBA2D8FAB9E}" type="presParOf" srcId="{D4F7C579-6B6D-49C9-8107-F899AB3164C5}" destId="{844E5A78-AAA8-48D5-BF4A-A2586B94533E}" srcOrd="0" destOrd="0" presId="urn:microsoft.com/office/officeart/2005/8/layout/hierarchy3"/>
    <dgm:cxn modelId="{CB5E9ED3-B806-4349-909A-C024A179ADE7}" type="presParOf" srcId="{D4F7C579-6B6D-49C9-8107-F899AB3164C5}" destId="{0A8E665C-2422-44FF-AE52-2CAC71EB9BB2}" srcOrd="1" destOrd="0" presId="urn:microsoft.com/office/officeart/2005/8/layout/hierarchy3"/>
    <dgm:cxn modelId="{C0C55B00-117F-4A40-872E-19A3DDD095E3}" type="presParOf" srcId="{AF88B44E-7A54-4960-A573-EF75800A9E0F}" destId="{E11FC6FD-C8E5-41DE-8798-959EB9106AEA}" srcOrd="1" destOrd="0" presId="urn:microsoft.com/office/officeart/2005/8/layout/hierarchy3"/>
    <dgm:cxn modelId="{CB3D2537-F97C-44C8-A181-23AD105C3803}" type="presParOf" srcId="{E11FC6FD-C8E5-41DE-8798-959EB9106AEA}" destId="{A14D719A-9007-4E26-8FDE-CE2371967070}" srcOrd="0" destOrd="0" presId="urn:microsoft.com/office/officeart/2005/8/layout/hierarchy3"/>
    <dgm:cxn modelId="{6FD7B279-FADB-49AD-ABCB-4D27F43449E5}" type="presParOf" srcId="{E11FC6FD-C8E5-41DE-8798-959EB9106AEA}" destId="{1EBF588F-4DCB-4BA2-B9E4-9FC09AF6EA18}" srcOrd="1" destOrd="0" presId="urn:microsoft.com/office/officeart/2005/8/layout/hierarchy3"/>
    <dgm:cxn modelId="{C5057737-E3E5-4DAF-B37D-3595315F0EB1}" type="presParOf" srcId="{E11FC6FD-C8E5-41DE-8798-959EB9106AEA}" destId="{C5CAB931-0EE3-4D47-AEE1-6B1543DA9A63}" srcOrd="2" destOrd="0" presId="urn:microsoft.com/office/officeart/2005/8/layout/hierarchy3"/>
    <dgm:cxn modelId="{48383CFD-A5A6-4CC8-A172-A480BB60CB20}" type="presParOf" srcId="{E11FC6FD-C8E5-41DE-8798-959EB9106AEA}" destId="{A0662C27-05B5-4E4A-9AC4-A2D13B4AA5A7}" srcOrd="3" destOrd="0" presId="urn:microsoft.com/office/officeart/2005/8/layout/hierarchy3"/>
    <dgm:cxn modelId="{23A7B286-6DB6-4D6A-9BA4-CEB4137F6CB8}" type="presParOf" srcId="{E11FC6FD-C8E5-41DE-8798-959EB9106AEA}" destId="{85BE74F1-0EB8-4DB8-9B80-2C9FB37506B6}" srcOrd="4" destOrd="0" presId="urn:microsoft.com/office/officeart/2005/8/layout/hierarchy3"/>
    <dgm:cxn modelId="{B3FC4B6A-8B2A-4B6D-89F6-72683426E80A}" type="presParOf" srcId="{E11FC6FD-C8E5-41DE-8798-959EB9106AEA}" destId="{5946E81D-FBC0-4E97-B803-31D3B8B3E4BB}" srcOrd="5" destOrd="0" presId="urn:microsoft.com/office/officeart/2005/8/layout/hierarchy3"/>
    <dgm:cxn modelId="{E78AC322-7970-4102-B148-75CBFB59592E}" type="presParOf" srcId="{E11FC6FD-C8E5-41DE-8798-959EB9106AEA}" destId="{C31D5AD2-BA18-46EA-AFF1-1CEA80B267D9}" srcOrd="6" destOrd="0" presId="urn:microsoft.com/office/officeart/2005/8/layout/hierarchy3"/>
    <dgm:cxn modelId="{B459E2BA-E1CB-4F73-AC7D-A4640833F540}" type="presParOf" srcId="{E11FC6FD-C8E5-41DE-8798-959EB9106AEA}" destId="{4A10A24E-4D23-427C-9440-D6EB0C21C8C5}" srcOrd="7" destOrd="0" presId="urn:microsoft.com/office/officeart/2005/8/layout/hierarchy3"/>
    <dgm:cxn modelId="{7EE028E6-4BD3-4197-8A30-76089EFAE564}" type="presParOf" srcId="{E11FC6FD-C8E5-41DE-8798-959EB9106AEA}" destId="{5159A42D-E662-46EE-BF18-A5FEBA57BC28}" srcOrd="8" destOrd="0" presId="urn:microsoft.com/office/officeart/2005/8/layout/hierarchy3"/>
    <dgm:cxn modelId="{6C7876A6-544A-4AB5-849B-F2F04A581D5E}" type="presParOf" srcId="{E11FC6FD-C8E5-41DE-8798-959EB9106AEA}" destId="{010384D4-F2FA-4893-9389-B158592E2290}" srcOrd="9"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A8D70-9F8E-4D5D-A218-851CE11A1298}">
      <dsp:nvSpPr>
        <dsp:cNvPr id="0" name=""/>
        <dsp:cNvSpPr/>
      </dsp:nvSpPr>
      <dsp:spPr>
        <a:xfrm>
          <a:off x="3307597" y="1697"/>
          <a:ext cx="1134896" cy="567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fr-FR" sz="1700" kern="1200" dirty="0" smtClean="0"/>
            <a:t>Données ordinaires</a:t>
          </a:r>
          <a:endParaRPr lang="fr-FR" sz="1700" kern="1200" dirty="0"/>
        </a:p>
      </dsp:txBody>
      <dsp:txXfrm>
        <a:off x="3324217" y="18317"/>
        <a:ext cx="1101656" cy="534208"/>
      </dsp:txXfrm>
    </dsp:sp>
    <dsp:sp modelId="{561A7D3B-9523-418A-B484-B4491EE2F79F}">
      <dsp:nvSpPr>
        <dsp:cNvPr id="0" name=""/>
        <dsp:cNvSpPr/>
      </dsp:nvSpPr>
      <dsp:spPr>
        <a:xfrm>
          <a:off x="3421087" y="569145"/>
          <a:ext cx="113489" cy="425586"/>
        </a:xfrm>
        <a:custGeom>
          <a:avLst/>
          <a:gdLst/>
          <a:ahLst/>
          <a:cxnLst/>
          <a:rect l="0" t="0" r="0" b="0"/>
          <a:pathLst>
            <a:path>
              <a:moveTo>
                <a:pt x="0" y="0"/>
              </a:moveTo>
              <a:lnTo>
                <a:pt x="0" y="425586"/>
              </a:lnTo>
              <a:lnTo>
                <a:pt x="113489" y="425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A537C-0EEF-4B5F-823F-F1987B56D594}">
      <dsp:nvSpPr>
        <dsp:cNvPr id="0" name=""/>
        <dsp:cNvSpPr/>
      </dsp:nvSpPr>
      <dsp:spPr>
        <a:xfrm>
          <a:off x="3534577" y="711007"/>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Nom et prénom</a:t>
          </a:r>
          <a:endParaRPr lang="fr-FR" sz="1200" kern="1200" dirty="0"/>
        </a:p>
      </dsp:txBody>
      <dsp:txXfrm>
        <a:off x="3551197" y="727627"/>
        <a:ext cx="874677" cy="534208"/>
      </dsp:txXfrm>
    </dsp:sp>
    <dsp:sp modelId="{FAAFDE6A-996F-4208-8551-798467D604DB}">
      <dsp:nvSpPr>
        <dsp:cNvPr id="0" name=""/>
        <dsp:cNvSpPr/>
      </dsp:nvSpPr>
      <dsp:spPr>
        <a:xfrm>
          <a:off x="3421087" y="569145"/>
          <a:ext cx="113489" cy="1134896"/>
        </a:xfrm>
        <a:custGeom>
          <a:avLst/>
          <a:gdLst/>
          <a:ahLst/>
          <a:cxnLst/>
          <a:rect l="0" t="0" r="0" b="0"/>
          <a:pathLst>
            <a:path>
              <a:moveTo>
                <a:pt x="0" y="0"/>
              </a:moveTo>
              <a:lnTo>
                <a:pt x="0" y="1134896"/>
              </a:lnTo>
              <a:lnTo>
                <a:pt x="113489" y="11348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B579E6-9D87-4CA7-8FA8-72F3E2DC52EF}">
      <dsp:nvSpPr>
        <dsp:cNvPr id="0" name=""/>
        <dsp:cNvSpPr/>
      </dsp:nvSpPr>
      <dsp:spPr>
        <a:xfrm>
          <a:off x="3534577" y="1420318"/>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Date et lieu de naissance</a:t>
          </a:r>
          <a:endParaRPr lang="fr-FR" sz="1200" kern="1200" dirty="0"/>
        </a:p>
      </dsp:txBody>
      <dsp:txXfrm>
        <a:off x="3551197" y="1436938"/>
        <a:ext cx="874677" cy="534208"/>
      </dsp:txXfrm>
    </dsp:sp>
    <dsp:sp modelId="{395AF837-00E0-493A-B57B-9C448549808C}">
      <dsp:nvSpPr>
        <dsp:cNvPr id="0" name=""/>
        <dsp:cNvSpPr/>
      </dsp:nvSpPr>
      <dsp:spPr>
        <a:xfrm>
          <a:off x="3421087" y="569145"/>
          <a:ext cx="113489" cy="1844207"/>
        </a:xfrm>
        <a:custGeom>
          <a:avLst/>
          <a:gdLst/>
          <a:ahLst/>
          <a:cxnLst/>
          <a:rect l="0" t="0" r="0" b="0"/>
          <a:pathLst>
            <a:path>
              <a:moveTo>
                <a:pt x="0" y="0"/>
              </a:moveTo>
              <a:lnTo>
                <a:pt x="0" y="1844207"/>
              </a:lnTo>
              <a:lnTo>
                <a:pt x="113489" y="1844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A2F8C1-F3B0-466A-A8AA-15E5FFDD47F6}">
      <dsp:nvSpPr>
        <dsp:cNvPr id="0" name=""/>
        <dsp:cNvSpPr/>
      </dsp:nvSpPr>
      <dsp:spPr>
        <a:xfrm>
          <a:off x="3534577" y="2129629"/>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Adresse</a:t>
          </a:r>
          <a:endParaRPr lang="fr-FR" sz="1200" kern="1200" dirty="0"/>
        </a:p>
      </dsp:txBody>
      <dsp:txXfrm>
        <a:off x="3551197" y="2146249"/>
        <a:ext cx="874677" cy="534208"/>
      </dsp:txXfrm>
    </dsp:sp>
    <dsp:sp modelId="{DF1EF9B0-23E9-4481-B043-E0F4FDBAED75}">
      <dsp:nvSpPr>
        <dsp:cNvPr id="0" name=""/>
        <dsp:cNvSpPr/>
      </dsp:nvSpPr>
      <dsp:spPr>
        <a:xfrm>
          <a:off x="3421087" y="569145"/>
          <a:ext cx="113489" cy="2553518"/>
        </a:xfrm>
        <a:custGeom>
          <a:avLst/>
          <a:gdLst/>
          <a:ahLst/>
          <a:cxnLst/>
          <a:rect l="0" t="0" r="0" b="0"/>
          <a:pathLst>
            <a:path>
              <a:moveTo>
                <a:pt x="0" y="0"/>
              </a:moveTo>
              <a:lnTo>
                <a:pt x="0" y="2553518"/>
              </a:lnTo>
              <a:lnTo>
                <a:pt x="113489" y="25535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7E3F6B-1A1F-4470-BCD3-0BF39C22CF12}">
      <dsp:nvSpPr>
        <dsp:cNvPr id="0" name=""/>
        <dsp:cNvSpPr/>
      </dsp:nvSpPr>
      <dsp:spPr>
        <a:xfrm>
          <a:off x="3534577" y="2838939"/>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Photo</a:t>
          </a:r>
          <a:endParaRPr lang="fr-FR" sz="1200" kern="1200" dirty="0"/>
        </a:p>
      </dsp:txBody>
      <dsp:txXfrm>
        <a:off x="3551197" y="2855559"/>
        <a:ext cx="874677" cy="534208"/>
      </dsp:txXfrm>
    </dsp:sp>
    <dsp:sp modelId="{73113213-B2A6-49F3-93D3-CA87333708C5}">
      <dsp:nvSpPr>
        <dsp:cNvPr id="0" name=""/>
        <dsp:cNvSpPr/>
      </dsp:nvSpPr>
      <dsp:spPr>
        <a:xfrm>
          <a:off x="3421087" y="569145"/>
          <a:ext cx="113489" cy="3262828"/>
        </a:xfrm>
        <a:custGeom>
          <a:avLst/>
          <a:gdLst/>
          <a:ahLst/>
          <a:cxnLst/>
          <a:rect l="0" t="0" r="0" b="0"/>
          <a:pathLst>
            <a:path>
              <a:moveTo>
                <a:pt x="0" y="0"/>
              </a:moveTo>
              <a:lnTo>
                <a:pt x="0" y="3262828"/>
              </a:lnTo>
              <a:lnTo>
                <a:pt x="113489" y="3262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682FAD-28F5-4683-9B22-691CADE5215F}">
      <dsp:nvSpPr>
        <dsp:cNvPr id="0" name=""/>
        <dsp:cNvSpPr/>
      </dsp:nvSpPr>
      <dsp:spPr>
        <a:xfrm>
          <a:off x="3534577" y="3548250"/>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Numéro de téléphone</a:t>
          </a:r>
          <a:endParaRPr lang="fr-FR" sz="1200" kern="1200" dirty="0"/>
        </a:p>
      </dsp:txBody>
      <dsp:txXfrm>
        <a:off x="3551197" y="3564870"/>
        <a:ext cx="874677" cy="534208"/>
      </dsp:txXfrm>
    </dsp:sp>
    <dsp:sp modelId="{844E5A78-AAA8-48D5-BF4A-A2586B94533E}">
      <dsp:nvSpPr>
        <dsp:cNvPr id="0" name=""/>
        <dsp:cNvSpPr/>
      </dsp:nvSpPr>
      <dsp:spPr>
        <a:xfrm>
          <a:off x="4726219" y="1697"/>
          <a:ext cx="1134896" cy="56744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fr-FR" sz="1700" kern="1200" dirty="0" smtClean="0"/>
            <a:t>Données sensibles</a:t>
          </a:r>
          <a:endParaRPr lang="fr-FR" sz="1700" kern="1200" dirty="0"/>
        </a:p>
      </dsp:txBody>
      <dsp:txXfrm>
        <a:off x="4742839" y="18317"/>
        <a:ext cx="1101656" cy="534208"/>
      </dsp:txXfrm>
    </dsp:sp>
    <dsp:sp modelId="{A14D719A-9007-4E26-8FDE-CE2371967070}">
      <dsp:nvSpPr>
        <dsp:cNvPr id="0" name=""/>
        <dsp:cNvSpPr/>
      </dsp:nvSpPr>
      <dsp:spPr>
        <a:xfrm>
          <a:off x="4839708" y="569145"/>
          <a:ext cx="113489" cy="425586"/>
        </a:xfrm>
        <a:custGeom>
          <a:avLst/>
          <a:gdLst/>
          <a:ahLst/>
          <a:cxnLst/>
          <a:rect l="0" t="0" r="0" b="0"/>
          <a:pathLst>
            <a:path>
              <a:moveTo>
                <a:pt x="0" y="0"/>
              </a:moveTo>
              <a:lnTo>
                <a:pt x="0" y="425586"/>
              </a:lnTo>
              <a:lnTo>
                <a:pt x="113489" y="425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F588F-4DCB-4BA2-B9E4-9FC09AF6EA18}">
      <dsp:nvSpPr>
        <dsp:cNvPr id="0" name=""/>
        <dsp:cNvSpPr/>
      </dsp:nvSpPr>
      <dsp:spPr>
        <a:xfrm>
          <a:off x="4953198" y="711007"/>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Numéro de sécurité sociale</a:t>
          </a:r>
          <a:endParaRPr lang="fr-FR" sz="1200" kern="1200" dirty="0"/>
        </a:p>
      </dsp:txBody>
      <dsp:txXfrm>
        <a:off x="4969818" y="727627"/>
        <a:ext cx="874677" cy="534208"/>
      </dsp:txXfrm>
    </dsp:sp>
    <dsp:sp modelId="{C5CAB931-0EE3-4D47-AEE1-6B1543DA9A63}">
      <dsp:nvSpPr>
        <dsp:cNvPr id="0" name=""/>
        <dsp:cNvSpPr/>
      </dsp:nvSpPr>
      <dsp:spPr>
        <a:xfrm>
          <a:off x="4839708" y="569145"/>
          <a:ext cx="113489" cy="1134896"/>
        </a:xfrm>
        <a:custGeom>
          <a:avLst/>
          <a:gdLst/>
          <a:ahLst/>
          <a:cxnLst/>
          <a:rect l="0" t="0" r="0" b="0"/>
          <a:pathLst>
            <a:path>
              <a:moveTo>
                <a:pt x="0" y="0"/>
              </a:moveTo>
              <a:lnTo>
                <a:pt x="0" y="1134896"/>
              </a:lnTo>
              <a:lnTo>
                <a:pt x="113489" y="11348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662C27-05B5-4E4A-9AC4-A2D13B4AA5A7}">
      <dsp:nvSpPr>
        <dsp:cNvPr id="0" name=""/>
        <dsp:cNvSpPr/>
      </dsp:nvSpPr>
      <dsp:spPr>
        <a:xfrm>
          <a:off x="4953198" y="1420318"/>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Données biométriques</a:t>
          </a:r>
          <a:endParaRPr lang="fr-FR" sz="1200" kern="1200" dirty="0"/>
        </a:p>
      </dsp:txBody>
      <dsp:txXfrm>
        <a:off x="4969818" y="1436938"/>
        <a:ext cx="874677" cy="534208"/>
      </dsp:txXfrm>
    </dsp:sp>
    <dsp:sp modelId="{85BE74F1-0EB8-4DB8-9B80-2C9FB37506B6}">
      <dsp:nvSpPr>
        <dsp:cNvPr id="0" name=""/>
        <dsp:cNvSpPr/>
      </dsp:nvSpPr>
      <dsp:spPr>
        <a:xfrm>
          <a:off x="4839708" y="569145"/>
          <a:ext cx="113489" cy="1844207"/>
        </a:xfrm>
        <a:custGeom>
          <a:avLst/>
          <a:gdLst/>
          <a:ahLst/>
          <a:cxnLst/>
          <a:rect l="0" t="0" r="0" b="0"/>
          <a:pathLst>
            <a:path>
              <a:moveTo>
                <a:pt x="0" y="0"/>
              </a:moveTo>
              <a:lnTo>
                <a:pt x="0" y="1844207"/>
              </a:lnTo>
              <a:lnTo>
                <a:pt x="113489" y="1844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6E81D-FBC0-4E97-B803-31D3B8B3E4BB}">
      <dsp:nvSpPr>
        <dsp:cNvPr id="0" name=""/>
        <dsp:cNvSpPr/>
      </dsp:nvSpPr>
      <dsp:spPr>
        <a:xfrm>
          <a:off x="4953198" y="2129629"/>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Donnée génétique</a:t>
          </a:r>
          <a:endParaRPr lang="fr-FR" sz="1200" kern="1200" dirty="0"/>
        </a:p>
      </dsp:txBody>
      <dsp:txXfrm>
        <a:off x="4969818" y="2146249"/>
        <a:ext cx="874677" cy="534208"/>
      </dsp:txXfrm>
    </dsp:sp>
    <dsp:sp modelId="{C31D5AD2-BA18-46EA-AFF1-1CEA80B267D9}">
      <dsp:nvSpPr>
        <dsp:cNvPr id="0" name=""/>
        <dsp:cNvSpPr/>
      </dsp:nvSpPr>
      <dsp:spPr>
        <a:xfrm>
          <a:off x="4839708" y="569145"/>
          <a:ext cx="113489" cy="2553518"/>
        </a:xfrm>
        <a:custGeom>
          <a:avLst/>
          <a:gdLst/>
          <a:ahLst/>
          <a:cxnLst/>
          <a:rect l="0" t="0" r="0" b="0"/>
          <a:pathLst>
            <a:path>
              <a:moveTo>
                <a:pt x="0" y="0"/>
              </a:moveTo>
              <a:lnTo>
                <a:pt x="0" y="2553518"/>
              </a:lnTo>
              <a:lnTo>
                <a:pt x="113489" y="25535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0A24E-4D23-427C-9440-D6EB0C21C8C5}">
      <dsp:nvSpPr>
        <dsp:cNvPr id="0" name=""/>
        <dsp:cNvSpPr/>
      </dsp:nvSpPr>
      <dsp:spPr>
        <a:xfrm>
          <a:off x="4953198" y="2838939"/>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Origine raciale ou ethnique</a:t>
          </a:r>
          <a:endParaRPr lang="fr-FR" sz="1200" kern="1200" dirty="0"/>
        </a:p>
      </dsp:txBody>
      <dsp:txXfrm>
        <a:off x="4969818" y="2855559"/>
        <a:ext cx="874677" cy="534208"/>
      </dsp:txXfrm>
    </dsp:sp>
    <dsp:sp modelId="{5159A42D-E662-46EE-BF18-A5FEBA57BC28}">
      <dsp:nvSpPr>
        <dsp:cNvPr id="0" name=""/>
        <dsp:cNvSpPr/>
      </dsp:nvSpPr>
      <dsp:spPr>
        <a:xfrm>
          <a:off x="4839708" y="569145"/>
          <a:ext cx="113489" cy="3262828"/>
        </a:xfrm>
        <a:custGeom>
          <a:avLst/>
          <a:gdLst/>
          <a:ahLst/>
          <a:cxnLst/>
          <a:rect l="0" t="0" r="0" b="0"/>
          <a:pathLst>
            <a:path>
              <a:moveTo>
                <a:pt x="0" y="0"/>
              </a:moveTo>
              <a:lnTo>
                <a:pt x="0" y="3262828"/>
              </a:lnTo>
              <a:lnTo>
                <a:pt x="113489" y="3262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384D4-F2FA-4893-9389-B158592E2290}">
      <dsp:nvSpPr>
        <dsp:cNvPr id="0" name=""/>
        <dsp:cNvSpPr/>
      </dsp:nvSpPr>
      <dsp:spPr>
        <a:xfrm>
          <a:off x="4953198" y="3548250"/>
          <a:ext cx="907917" cy="567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Carte de paiement</a:t>
          </a:r>
          <a:endParaRPr lang="fr-FR" sz="1200" kern="1200" dirty="0"/>
        </a:p>
      </dsp:txBody>
      <dsp:txXfrm>
        <a:off x="4969818" y="3564870"/>
        <a:ext cx="874677" cy="534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9777743F-1270-3842-9D1D-261F1D689317}" type="datetimeFigureOut">
              <a:rPr lang="fr-FR" smtClean="0"/>
              <a:t>08/07/2019</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21BD8CE5-9C5F-C743-9447-09B7268A39F0}" type="slidenum">
              <a:rPr lang="fr-FR" smtClean="0"/>
              <a:t>‹#›</a:t>
            </a:fld>
            <a:endParaRPr lang="fr-FR"/>
          </a:p>
        </p:txBody>
      </p:sp>
    </p:spTree>
    <p:extLst>
      <p:ext uri="{BB962C8B-B14F-4D97-AF65-F5344CB8AC3E}">
        <p14:creationId xmlns:p14="http://schemas.microsoft.com/office/powerpoint/2010/main" val="417557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a:t>
            </a:fld>
            <a:endParaRPr lang="fr-FR"/>
          </a:p>
        </p:txBody>
      </p:sp>
    </p:spTree>
    <p:extLst>
      <p:ext uri="{BB962C8B-B14F-4D97-AF65-F5344CB8AC3E}">
        <p14:creationId xmlns:p14="http://schemas.microsoft.com/office/powerpoint/2010/main" val="373785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10</a:t>
            </a:fld>
            <a:endParaRPr lang="fr-FR"/>
          </a:p>
        </p:txBody>
      </p:sp>
    </p:spTree>
    <p:extLst>
      <p:ext uri="{BB962C8B-B14F-4D97-AF65-F5344CB8AC3E}">
        <p14:creationId xmlns:p14="http://schemas.microsoft.com/office/powerpoint/2010/main" val="309830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11</a:t>
            </a:fld>
            <a:endParaRPr lang="fr-FR"/>
          </a:p>
        </p:txBody>
      </p:sp>
    </p:spTree>
    <p:extLst>
      <p:ext uri="{BB962C8B-B14F-4D97-AF65-F5344CB8AC3E}">
        <p14:creationId xmlns:p14="http://schemas.microsoft.com/office/powerpoint/2010/main" val="321738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12</a:t>
            </a:fld>
            <a:endParaRPr lang="fr-FR"/>
          </a:p>
        </p:txBody>
      </p:sp>
    </p:spTree>
    <p:extLst>
      <p:ext uri="{BB962C8B-B14F-4D97-AF65-F5344CB8AC3E}">
        <p14:creationId xmlns:p14="http://schemas.microsoft.com/office/powerpoint/2010/main" val="309830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13</a:t>
            </a:fld>
            <a:endParaRPr lang="fr-FR"/>
          </a:p>
        </p:txBody>
      </p:sp>
    </p:spTree>
    <p:extLst>
      <p:ext uri="{BB962C8B-B14F-4D97-AF65-F5344CB8AC3E}">
        <p14:creationId xmlns:p14="http://schemas.microsoft.com/office/powerpoint/2010/main" val="157240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14</a:t>
            </a:fld>
            <a:endParaRPr lang="fr-FR"/>
          </a:p>
        </p:txBody>
      </p:sp>
    </p:spTree>
    <p:extLst>
      <p:ext uri="{BB962C8B-B14F-4D97-AF65-F5344CB8AC3E}">
        <p14:creationId xmlns:p14="http://schemas.microsoft.com/office/powerpoint/2010/main" val="309830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15</a:t>
            </a:fld>
            <a:endParaRPr lang="fr-FR"/>
          </a:p>
        </p:txBody>
      </p:sp>
    </p:spTree>
    <p:extLst>
      <p:ext uri="{BB962C8B-B14F-4D97-AF65-F5344CB8AC3E}">
        <p14:creationId xmlns:p14="http://schemas.microsoft.com/office/powerpoint/2010/main" val="175677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17</a:t>
            </a:fld>
            <a:endParaRPr lang="fr-FR"/>
          </a:p>
        </p:txBody>
      </p:sp>
    </p:spTree>
    <p:extLst>
      <p:ext uri="{BB962C8B-B14F-4D97-AF65-F5344CB8AC3E}">
        <p14:creationId xmlns:p14="http://schemas.microsoft.com/office/powerpoint/2010/main" val="309830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18</a:t>
            </a:fld>
            <a:endParaRPr lang="fr-FR"/>
          </a:p>
        </p:txBody>
      </p:sp>
    </p:spTree>
    <p:extLst>
      <p:ext uri="{BB962C8B-B14F-4D97-AF65-F5344CB8AC3E}">
        <p14:creationId xmlns:p14="http://schemas.microsoft.com/office/powerpoint/2010/main" val="328764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24</a:t>
            </a:fld>
            <a:endParaRPr lang="fr-FR"/>
          </a:p>
        </p:txBody>
      </p:sp>
    </p:spTree>
    <p:extLst>
      <p:ext uri="{BB962C8B-B14F-4D97-AF65-F5344CB8AC3E}">
        <p14:creationId xmlns:p14="http://schemas.microsoft.com/office/powerpoint/2010/main" val="427111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25</a:t>
            </a:fld>
            <a:endParaRPr lang="fr-FR"/>
          </a:p>
        </p:txBody>
      </p:sp>
    </p:spTree>
    <p:extLst>
      <p:ext uri="{BB962C8B-B14F-4D97-AF65-F5344CB8AC3E}">
        <p14:creationId xmlns:p14="http://schemas.microsoft.com/office/powerpoint/2010/main" val="221778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2</a:t>
            </a:fld>
            <a:endParaRPr lang="fr-FR"/>
          </a:p>
        </p:txBody>
      </p:sp>
    </p:spTree>
    <p:extLst>
      <p:ext uri="{BB962C8B-B14F-4D97-AF65-F5344CB8AC3E}">
        <p14:creationId xmlns:p14="http://schemas.microsoft.com/office/powerpoint/2010/main" val="200524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26</a:t>
            </a:fld>
            <a:endParaRPr lang="fr-FR"/>
          </a:p>
        </p:txBody>
      </p:sp>
    </p:spTree>
    <p:extLst>
      <p:ext uri="{BB962C8B-B14F-4D97-AF65-F5344CB8AC3E}">
        <p14:creationId xmlns:p14="http://schemas.microsoft.com/office/powerpoint/2010/main" val="228014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28</a:t>
            </a:fld>
            <a:endParaRPr lang="fr-FR"/>
          </a:p>
        </p:txBody>
      </p:sp>
    </p:spTree>
    <p:extLst>
      <p:ext uri="{BB962C8B-B14F-4D97-AF65-F5344CB8AC3E}">
        <p14:creationId xmlns:p14="http://schemas.microsoft.com/office/powerpoint/2010/main" val="193211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309830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BD8CE5-9C5F-C743-9447-09B7268A39F0}" type="slidenum">
              <a:rPr lang="fr-FR" smtClean="0"/>
              <a:t>34</a:t>
            </a:fld>
            <a:endParaRPr lang="fr-FR"/>
          </a:p>
        </p:txBody>
      </p:sp>
    </p:spTree>
    <p:extLst>
      <p:ext uri="{BB962C8B-B14F-4D97-AF65-F5344CB8AC3E}">
        <p14:creationId xmlns:p14="http://schemas.microsoft.com/office/powerpoint/2010/main" val="2802118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309830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37</a:t>
            </a:fld>
            <a:endParaRPr lang="fr-FR"/>
          </a:p>
        </p:txBody>
      </p:sp>
    </p:spTree>
    <p:extLst>
      <p:ext uri="{BB962C8B-B14F-4D97-AF65-F5344CB8AC3E}">
        <p14:creationId xmlns:p14="http://schemas.microsoft.com/office/powerpoint/2010/main" val="225675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3</a:t>
            </a:fld>
            <a:endParaRPr lang="fr-FR"/>
          </a:p>
        </p:txBody>
      </p:sp>
    </p:spTree>
    <p:extLst>
      <p:ext uri="{BB962C8B-B14F-4D97-AF65-F5344CB8AC3E}">
        <p14:creationId xmlns:p14="http://schemas.microsoft.com/office/powerpoint/2010/main" val="126291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4</a:t>
            </a:fld>
            <a:endParaRPr lang="fr-FR"/>
          </a:p>
        </p:txBody>
      </p:sp>
    </p:spTree>
    <p:extLst>
      <p:ext uri="{BB962C8B-B14F-4D97-AF65-F5344CB8AC3E}">
        <p14:creationId xmlns:p14="http://schemas.microsoft.com/office/powerpoint/2010/main" val="126291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5</a:t>
            </a:fld>
            <a:endParaRPr lang="fr-FR"/>
          </a:p>
        </p:txBody>
      </p:sp>
    </p:spTree>
    <p:extLst>
      <p:ext uri="{BB962C8B-B14F-4D97-AF65-F5344CB8AC3E}">
        <p14:creationId xmlns:p14="http://schemas.microsoft.com/office/powerpoint/2010/main" val="195196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6</a:t>
            </a:fld>
            <a:endParaRPr lang="fr-FR"/>
          </a:p>
        </p:txBody>
      </p:sp>
    </p:spTree>
    <p:extLst>
      <p:ext uri="{BB962C8B-B14F-4D97-AF65-F5344CB8AC3E}">
        <p14:creationId xmlns:p14="http://schemas.microsoft.com/office/powerpoint/2010/main" val="413667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7</a:t>
            </a:fld>
            <a:endParaRPr lang="fr-FR"/>
          </a:p>
        </p:txBody>
      </p:sp>
    </p:spTree>
    <p:extLst>
      <p:ext uri="{BB962C8B-B14F-4D97-AF65-F5344CB8AC3E}">
        <p14:creationId xmlns:p14="http://schemas.microsoft.com/office/powerpoint/2010/main" val="375818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8</a:t>
            </a:fld>
            <a:endParaRPr lang="fr-FR"/>
          </a:p>
        </p:txBody>
      </p:sp>
    </p:spTree>
    <p:extLst>
      <p:ext uri="{BB962C8B-B14F-4D97-AF65-F5344CB8AC3E}">
        <p14:creationId xmlns:p14="http://schemas.microsoft.com/office/powerpoint/2010/main" val="38207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BD8CE5-9C5F-C743-9447-09B7268A39F0}" type="slidenum">
              <a:rPr lang="fr-FR" smtClean="0"/>
              <a:t>9</a:t>
            </a:fld>
            <a:endParaRPr lang="fr-FR"/>
          </a:p>
        </p:txBody>
      </p:sp>
    </p:spTree>
    <p:extLst>
      <p:ext uri="{BB962C8B-B14F-4D97-AF65-F5344CB8AC3E}">
        <p14:creationId xmlns:p14="http://schemas.microsoft.com/office/powerpoint/2010/main" val="309830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49EDA-9FFE-4B9C-8542-A12B739CF7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ubtitle 2">
            <a:extLst>
              <a:ext uri="{FF2B5EF4-FFF2-40B4-BE49-F238E27FC236}">
                <a16:creationId xmlns:a16="http://schemas.microsoft.com/office/drawing/2014/main" xmlns="" id="{26160003-3EAF-4969-AEA4-595A39615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Date Placeholder 3">
            <a:extLst>
              <a:ext uri="{FF2B5EF4-FFF2-40B4-BE49-F238E27FC236}">
                <a16:creationId xmlns:a16="http://schemas.microsoft.com/office/drawing/2014/main" xmlns="" id="{5CB281A5-6208-4BD4-93B1-E3392F8C4D85}"/>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xmlns="" id="{99D29809-68D6-42A6-B0BD-451F6613DBC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C083825F-68A0-4E54-AEA6-0C3AD72D6D5D}"/>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1200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173A4-A7EB-4B74-B710-EC468E647316}"/>
              </a:ext>
            </a:extLst>
          </p:cNvPr>
          <p:cNvSpPr>
            <a:spLocks noGrp="1"/>
          </p:cNvSpPr>
          <p:nvPr>
            <p:ph type="title"/>
          </p:nvPr>
        </p:nvSpPr>
        <p:spPr/>
        <p:txBody>
          <a:bodyPr/>
          <a:lstStyle/>
          <a:p>
            <a:r>
              <a:rPr lang="fr-FR"/>
              <a:t>Modifiez le style du titre</a:t>
            </a:r>
          </a:p>
        </p:txBody>
      </p:sp>
      <p:sp>
        <p:nvSpPr>
          <p:cNvPr id="3" name="Vertical Text Placeholder 2">
            <a:extLst>
              <a:ext uri="{FF2B5EF4-FFF2-40B4-BE49-F238E27FC236}">
                <a16:creationId xmlns:a16="http://schemas.microsoft.com/office/drawing/2014/main" xmlns="" id="{3CA9A33A-C9A0-45C2-8A22-937BC074AAB6}"/>
              </a:ext>
            </a:extLst>
          </p:cNvPr>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xmlns="" id="{D33724D1-5480-42BB-9EAE-15E3F59AD845}"/>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xmlns="" id="{B4C0F6B5-6D63-4F91-BCE7-07AC54D7BE2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2C98E1D8-ECDC-400C-AC79-34DFD0E58FF7}"/>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189683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E486F7-4DF2-4887-AAA0-EC384A020C5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Vertical Text Placeholder 2">
            <a:extLst>
              <a:ext uri="{FF2B5EF4-FFF2-40B4-BE49-F238E27FC236}">
                <a16:creationId xmlns:a16="http://schemas.microsoft.com/office/drawing/2014/main" xmlns="" id="{CC7327BC-3A02-4380-926A-6A1BA694AC06}"/>
              </a:ext>
            </a:extLst>
          </p:cNvPr>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xmlns="" id="{B0AA2C13-8B10-4AA9-ABDE-28BF17DC9BEB}"/>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xmlns="" id="{6C56D9FB-A95B-4158-B7DB-3189EEB3575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651628FB-8C55-4E05-A449-607A96B3DB54}"/>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353817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49EDA-9FFE-4B9C-8542-A12B739CF710}"/>
              </a:ext>
            </a:extLst>
          </p:cNvPr>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ubtitle 2">
            <a:extLst>
              <a:ext uri="{FF2B5EF4-FFF2-40B4-BE49-F238E27FC236}">
                <a16:creationId xmlns:a16="http://schemas.microsoft.com/office/drawing/2014/main" xmlns="" id="{26160003-3EAF-4969-AEA4-595A39615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Date Placeholder 3">
            <a:extLst>
              <a:ext uri="{FF2B5EF4-FFF2-40B4-BE49-F238E27FC236}">
                <a16:creationId xmlns:a16="http://schemas.microsoft.com/office/drawing/2014/main" xmlns="" id="{5CB281A5-6208-4BD4-93B1-E3392F8C4D85}"/>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99D29809-68D6-42A6-B0BD-451F6613DBCE}"/>
              </a:ext>
            </a:extLst>
          </p:cNvPr>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C083825F-68A0-4E54-AEA6-0C3AD72D6D5D}"/>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5814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BEDC7-2F24-4A52-A7D4-D405B0DE8BB4}"/>
              </a:ext>
            </a:extLst>
          </p:cNvPr>
          <p:cNvSpPr>
            <a:spLocks noGrp="1"/>
          </p:cNvSpPr>
          <p:nvPr>
            <p:ph type="title"/>
          </p:nvPr>
        </p:nvSpPr>
        <p:spPr/>
        <p:txBody>
          <a:bodyPr/>
          <a:lstStyle/>
          <a:p>
            <a:r>
              <a:rPr lang="fr-FR" smtClean="0"/>
              <a:t>Modifiez le style du titre</a:t>
            </a:r>
            <a:endParaRPr lang="fr-FR"/>
          </a:p>
        </p:txBody>
      </p:sp>
      <p:sp>
        <p:nvSpPr>
          <p:cNvPr id="3" name="Content Placeholder 2">
            <a:extLst>
              <a:ext uri="{FF2B5EF4-FFF2-40B4-BE49-F238E27FC236}">
                <a16:creationId xmlns:a16="http://schemas.microsoft.com/office/drawing/2014/main" xmlns="" id="{9AAA62CA-CC85-4B12-AF1D-17FCC36B76F9}"/>
              </a:ext>
            </a:extLst>
          </p:cNvPr>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a:extLst>
              <a:ext uri="{FF2B5EF4-FFF2-40B4-BE49-F238E27FC236}">
                <a16:creationId xmlns:a16="http://schemas.microsoft.com/office/drawing/2014/main" xmlns="" id="{D05AF02F-D0FA-432C-ABAE-782D14376512}"/>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C430495B-4C99-41B7-A6A1-9AC8924B0F67}"/>
              </a:ext>
            </a:extLst>
          </p:cNvPr>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B36F1244-2E1E-4529-BCEE-B04AE79DA134}"/>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9109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3493A-89E6-4304-B169-7F0EC3D70C0D}"/>
              </a:ext>
            </a:extLst>
          </p:cNvPr>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Text Placeholder 2">
            <a:extLst>
              <a:ext uri="{FF2B5EF4-FFF2-40B4-BE49-F238E27FC236}">
                <a16:creationId xmlns:a16="http://schemas.microsoft.com/office/drawing/2014/main" xmlns="" id="{BFAC9314-2685-4B54-A8F6-9072220AB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a:extLst>
              <a:ext uri="{FF2B5EF4-FFF2-40B4-BE49-F238E27FC236}">
                <a16:creationId xmlns:a16="http://schemas.microsoft.com/office/drawing/2014/main" xmlns="" id="{E3BE7F3D-42F2-41BA-8002-72E9B5193606}"/>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D818BED9-207C-4F61-8631-60F2DBF785BA}"/>
              </a:ext>
            </a:extLst>
          </p:cNvPr>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9554C127-58D7-4778-935B-470978822A4E}"/>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9935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FF73F-E233-409D-8F39-04D0A9C63F64}"/>
              </a:ext>
            </a:extLst>
          </p:cNvPr>
          <p:cNvSpPr>
            <a:spLocks noGrp="1"/>
          </p:cNvSpPr>
          <p:nvPr>
            <p:ph type="title"/>
          </p:nvPr>
        </p:nvSpPr>
        <p:spPr/>
        <p:txBody>
          <a:bodyPr/>
          <a:lstStyle/>
          <a:p>
            <a:r>
              <a:rPr lang="fr-FR" smtClean="0"/>
              <a:t>Modifiez le style du titre</a:t>
            </a:r>
            <a:endParaRPr lang="fr-FR"/>
          </a:p>
        </p:txBody>
      </p:sp>
      <p:sp>
        <p:nvSpPr>
          <p:cNvPr id="3" name="Content Placeholder 2">
            <a:extLst>
              <a:ext uri="{FF2B5EF4-FFF2-40B4-BE49-F238E27FC236}">
                <a16:creationId xmlns:a16="http://schemas.microsoft.com/office/drawing/2014/main" xmlns="" id="{9709EFB0-FB98-4815-9C69-48FFE3B519A9}"/>
              </a:ext>
            </a:extLst>
          </p:cNvPr>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a:extLst>
              <a:ext uri="{FF2B5EF4-FFF2-40B4-BE49-F238E27FC236}">
                <a16:creationId xmlns:a16="http://schemas.microsoft.com/office/drawing/2014/main" xmlns="" id="{661746EC-21AF-422E-9F1F-DD1BDAEDEB03}"/>
              </a:ext>
            </a:extLst>
          </p:cNvPr>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a:extLst>
              <a:ext uri="{FF2B5EF4-FFF2-40B4-BE49-F238E27FC236}">
                <a16:creationId xmlns:a16="http://schemas.microsoft.com/office/drawing/2014/main" xmlns="" id="{19C433C7-B150-40E4-BDC8-FC4E31356B12}"/>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6" name="Footer Placeholder 5">
            <a:extLst>
              <a:ext uri="{FF2B5EF4-FFF2-40B4-BE49-F238E27FC236}">
                <a16:creationId xmlns:a16="http://schemas.microsoft.com/office/drawing/2014/main" xmlns="" id="{452F3191-FDA5-416B-8E04-9C65C324AD83}"/>
              </a:ext>
            </a:extLst>
          </p:cNvPr>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a:extLst>
              <a:ext uri="{FF2B5EF4-FFF2-40B4-BE49-F238E27FC236}">
                <a16:creationId xmlns:a16="http://schemas.microsoft.com/office/drawing/2014/main" xmlns="" id="{8A2B50AE-B24A-403E-8A88-63F928B65B6B}"/>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5823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AD5D4-F606-4AD4-A82E-04D51812B03A}"/>
              </a:ext>
            </a:extLst>
          </p:cNvPr>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Text Placeholder 2">
            <a:extLst>
              <a:ext uri="{FF2B5EF4-FFF2-40B4-BE49-F238E27FC236}">
                <a16:creationId xmlns:a16="http://schemas.microsoft.com/office/drawing/2014/main" xmlns="" id="{30CE756E-67F1-4353-8148-42CAE47CD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a:extLst>
              <a:ext uri="{FF2B5EF4-FFF2-40B4-BE49-F238E27FC236}">
                <a16:creationId xmlns:a16="http://schemas.microsoft.com/office/drawing/2014/main" xmlns="" id="{759E1D4F-F19E-473E-AF9E-F306F8095563}"/>
              </a:ext>
            </a:extLst>
          </p:cNvPr>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a:extLst>
              <a:ext uri="{FF2B5EF4-FFF2-40B4-BE49-F238E27FC236}">
                <a16:creationId xmlns:a16="http://schemas.microsoft.com/office/drawing/2014/main" xmlns="" id="{D18B41A5-A9BB-4F3F-99E3-C056A59A0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a:extLst>
              <a:ext uri="{FF2B5EF4-FFF2-40B4-BE49-F238E27FC236}">
                <a16:creationId xmlns:a16="http://schemas.microsoft.com/office/drawing/2014/main" xmlns="" id="{D22BCEAC-8631-4070-B8B4-C753A0637420}"/>
              </a:ext>
            </a:extLst>
          </p:cNvPr>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a:extLst>
              <a:ext uri="{FF2B5EF4-FFF2-40B4-BE49-F238E27FC236}">
                <a16:creationId xmlns:a16="http://schemas.microsoft.com/office/drawing/2014/main" xmlns="" id="{1A27E329-BEC0-477D-8882-F549A60AC021}"/>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8" name="Footer Placeholder 7">
            <a:extLst>
              <a:ext uri="{FF2B5EF4-FFF2-40B4-BE49-F238E27FC236}">
                <a16:creationId xmlns:a16="http://schemas.microsoft.com/office/drawing/2014/main" xmlns="" id="{7AE3179A-C220-4974-B81E-F7B9B3BA89F6}"/>
              </a:ext>
            </a:extLst>
          </p:cNvPr>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a:extLst>
              <a:ext uri="{FF2B5EF4-FFF2-40B4-BE49-F238E27FC236}">
                <a16:creationId xmlns:a16="http://schemas.microsoft.com/office/drawing/2014/main" xmlns="" id="{EC3FB64A-DE3C-4A62-BEE8-4F5E4C2BECEB}"/>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911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C8107-825B-489F-9AD8-C3DAEE97AB68}"/>
              </a:ext>
            </a:extLst>
          </p:cNvPr>
          <p:cNvSpPr>
            <a:spLocks noGrp="1"/>
          </p:cNvSpPr>
          <p:nvPr>
            <p:ph type="title"/>
          </p:nvPr>
        </p:nvSpPr>
        <p:spPr/>
        <p:txBody>
          <a:bodyPr/>
          <a:lstStyle/>
          <a:p>
            <a:r>
              <a:rPr lang="fr-FR" smtClean="0"/>
              <a:t>Modifiez le style du titre</a:t>
            </a:r>
            <a:endParaRPr lang="fr-FR"/>
          </a:p>
        </p:txBody>
      </p:sp>
      <p:sp>
        <p:nvSpPr>
          <p:cNvPr id="3" name="Date Placeholder 2">
            <a:extLst>
              <a:ext uri="{FF2B5EF4-FFF2-40B4-BE49-F238E27FC236}">
                <a16:creationId xmlns:a16="http://schemas.microsoft.com/office/drawing/2014/main" xmlns="" id="{C446075C-5D3A-4D29-A87F-A07A8032CE1D}"/>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4" name="Footer Placeholder 3">
            <a:extLst>
              <a:ext uri="{FF2B5EF4-FFF2-40B4-BE49-F238E27FC236}">
                <a16:creationId xmlns:a16="http://schemas.microsoft.com/office/drawing/2014/main" xmlns="" id="{B67CA5F8-6B90-4910-8F42-5CC3230389BC}"/>
              </a:ext>
            </a:extLst>
          </p:cNvPr>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a:extLst>
              <a:ext uri="{FF2B5EF4-FFF2-40B4-BE49-F238E27FC236}">
                <a16:creationId xmlns:a16="http://schemas.microsoft.com/office/drawing/2014/main" xmlns="" id="{D58D8F01-B67C-4971-890E-9746821CF7D3}"/>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7374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1EFA4E-DBA3-4360-AA8A-C22492BC7EA3}"/>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3" name="Footer Placeholder 2">
            <a:extLst>
              <a:ext uri="{FF2B5EF4-FFF2-40B4-BE49-F238E27FC236}">
                <a16:creationId xmlns:a16="http://schemas.microsoft.com/office/drawing/2014/main" xmlns="" id="{8BC6ECD1-49A8-4B2C-B0DC-2452AEEFA8ED}"/>
              </a:ext>
            </a:extLst>
          </p:cNvPr>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a:extLst>
              <a:ext uri="{FF2B5EF4-FFF2-40B4-BE49-F238E27FC236}">
                <a16:creationId xmlns:a16="http://schemas.microsoft.com/office/drawing/2014/main" xmlns="" id="{20008850-51A0-470E-9F34-C0656DD5FAFC}"/>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681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3CEB6-3D49-4A73-8E61-4698B604C621}"/>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Content Placeholder 2">
            <a:extLst>
              <a:ext uri="{FF2B5EF4-FFF2-40B4-BE49-F238E27FC236}">
                <a16:creationId xmlns:a16="http://schemas.microsoft.com/office/drawing/2014/main" xmlns="" id="{093AD362-2C29-4963-9BFC-269262D6A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a:extLst>
              <a:ext uri="{FF2B5EF4-FFF2-40B4-BE49-F238E27FC236}">
                <a16:creationId xmlns:a16="http://schemas.microsoft.com/office/drawing/2014/main" xmlns="" id="{4FBD01F5-0674-4518-8AD0-C5C8DAA4F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a:extLst>
              <a:ext uri="{FF2B5EF4-FFF2-40B4-BE49-F238E27FC236}">
                <a16:creationId xmlns:a16="http://schemas.microsoft.com/office/drawing/2014/main" xmlns="" id="{FA8A785B-7D8E-4273-BFE3-6AA9D65D86E7}"/>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6" name="Footer Placeholder 5">
            <a:extLst>
              <a:ext uri="{FF2B5EF4-FFF2-40B4-BE49-F238E27FC236}">
                <a16:creationId xmlns:a16="http://schemas.microsoft.com/office/drawing/2014/main" xmlns="" id="{5BFA1B11-39D2-46B1-808B-80E786A70C37}"/>
              </a:ext>
            </a:extLst>
          </p:cNvPr>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a:extLst>
              <a:ext uri="{FF2B5EF4-FFF2-40B4-BE49-F238E27FC236}">
                <a16:creationId xmlns:a16="http://schemas.microsoft.com/office/drawing/2014/main" xmlns="" id="{63EF1409-0578-41B8-8DED-C5F703563BA8}"/>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7480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BEDC7-2F24-4A52-A7D4-D405B0DE8BB4}"/>
              </a:ext>
            </a:extLst>
          </p:cNvPr>
          <p:cNvSpPr>
            <a:spLocks noGrp="1"/>
          </p:cNvSpPr>
          <p:nvPr>
            <p:ph type="title"/>
          </p:nvPr>
        </p:nvSpPr>
        <p:spPr/>
        <p:txBody>
          <a:bodyPr/>
          <a:lstStyle/>
          <a:p>
            <a:r>
              <a:rPr lang="fr-FR"/>
              <a:t>Modifiez le style du titre</a:t>
            </a:r>
          </a:p>
        </p:txBody>
      </p:sp>
      <p:sp>
        <p:nvSpPr>
          <p:cNvPr id="3" name="Content Placeholder 2">
            <a:extLst>
              <a:ext uri="{FF2B5EF4-FFF2-40B4-BE49-F238E27FC236}">
                <a16:creationId xmlns:a16="http://schemas.microsoft.com/office/drawing/2014/main" xmlns="" id="{9AAA62CA-CC85-4B12-AF1D-17FCC36B76F9}"/>
              </a:ext>
            </a:extLst>
          </p:cNvPr>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xmlns="" id="{D05AF02F-D0FA-432C-ABAE-782D14376512}"/>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xmlns="" id="{C430495B-4C99-41B7-A6A1-9AC8924B0F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B36F1244-2E1E-4529-BCEE-B04AE79DA134}"/>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293272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1052D-E06C-47A5-A7B1-EA24EBFCD572}"/>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Picture Placeholder 2">
            <a:extLst>
              <a:ext uri="{FF2B5EF4-FFF2-40B4-BE49-F238E27FC236}">
                <a16:creationId xmlns:a16="http://schemas.microsoft.com/office/drawing/2014/main" xmlns="" id="{0213F78A-B584-42CA-A077-E33FC7EBC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Text Placeholder 3">
            <a:extLst>
              <a:ext uri="{FF2B5EF4-FFF2-40B4-BE49-F238E27FC236}">
                <a16:creationId xmlns:a16="http://schemas.microsoft.com/office/drawing/2014/main" xmlns="" id="{B2E7CC9E-E5EE-45CF-9FCF-7CEC4D7C7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a:extLst>
              <a:ext uri="{FF2B5EF4-FFF2-40B4-BE49-F238E27FC236}">
                <a16:creationId xmlns:a16="http://schemas.microsoft.com/office/drawing/2014/main" xmlns="" id="{9162FD82-C334-4E01-9AB2-612482DE5FFD}"/>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6" name="Footer Placeholder 5">
            <a:extLst>
              <a:ext uri="{FF2B5EF4-FFF2-40B4-BE49-F238E27FC236}">
                <a16:creationId xmlns:a16="http://schemas.microsoft.com/office/drawing/2014/main" xmlns="" id="{B945D987-95E5-4FAE-9EF8-6581E889133E}"/>
              </a:ext>
            </a:extLst>
          </p:cNvPr>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a:extLst>
              <a:ext uri="{FF2B5EF4-FFF2-40B4-BE49-F238E27FC236}">
                <a16:creationId xmlns:a16="http://schemas.microsoft.com/office/drawing/2014/main" xmlns="" id="{499F005A-BAE6-4CDE-B847-5B379285A2EB}"/>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6883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173A4-A7EB-4B74-B710-EC468E647316}"/>
              </a:ext>
            </a:extLst>
          </p:cNvPr>
          <p:cNvSpPr>
            <a:spLocks noGrp="1"/>
          </p:cNvSpPr>
          <p:nvPr>
            <p:ph type="title"/>
          </p:nvPr>
        </p:nvSpPr>
        <p:spPr/>
        <p:txBody>
          <a:bodyPr/>
          <a:lstStyle/>
          <a:p>
            <a:r>
              <a:rPr lang="fr-FR" smtClean="0"/>
              <a:t>Modifiez le style du titre</a:t>
            </a:r>
            <a:endParaRPr lang="fr-FR"/>
          </a:p>
        </p:txBody>
      </p:sp>
      <p:sp>
        <p:nvSpPr>
          <p:cNvPr id="3" name="Vertical Text Placeholder 2">
            <a:extLst>
              <a:ext uri="{FF2B5EF4-FFF2-40B4-BE49-F238E27FC236}">
                <a16:creationId xmlns:a16="http://schemas.microsoft.com/office/drawing/2014/main" xmlns="" id="{3CA9A33A-C9A0-45C2-8A22-937BC074AAB6}"/>
              </a:ext>
            </a:extLst>
          </p:cNvPr>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a:extLst>
              <a:ext uri="{FF2B5EF4-FFF2-40B4-BE49-F238E27FC236}">
                <a16:creationId xmlns:a16="http://schemas.microsoft.com/office/drawing/2014/main" xmlns="" id="{D33724D1-5480-42BB-9EAE-15E3F59AD845}"/>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B4C0F6B5-6D63-4F91-BCE7-07AC54D7BE26}"/>
              </a:ext>
            </a:extLst>
          </p:cNvPr>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2C98E1D8-ECDC-400C-AC79-34DFD0E58FF7}"/>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4512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E486F7-4DF2-4887-AAA0-EC384A020C5D}"/>
              </a:ext>
            </a:extLst>
          </p:cNvPr>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Vertical Text Placeholder 2">
            <a:extLst>
              <a:ext uri="{FF2B5EF4-FFF2-40B4-BE49-F238E27FC236}">
                <a16:creationId xmlns:a16="http://schemas.microsoft.com/office/drawing/2014/main" xmlns="" id="{CC7327BC-3A02-4380-926A-6A1BA694AC06}"/>
              </a:ext>
            </a:extLst>
          </p:cNvPr>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a:extLst>
              <a:ext uri="{FF2B5EF4-FFF2-40B4-BE49-F238E27FC236}">
                <a16:creationId xmlns:a16="http://schemas.microsoft.com/office/drawing/2014/main" xmlns="" id="{B0AA2C13-8B10-4AA9-ABDE-28BF17DC9BEB}"/>
              </a:ext>
            </a:extLst>
          </p:cNvPr>
          <p:cNvSpPr>
            <a:spLocks noGrp="1"/>
          </p:cNvSpPr>
          <p:nvPr>
            <p:ph type="dt" sz="half" idx="10"/>
          </p:nvPr>
        </p:nvSpPr>
        <p:spPr/>
        <p:txBody>
          <a:body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6C56D9FB-A95B-4158-B7DB-3189EEB3575D}"/>
              </a:ext>
            </a:extLst>
          </p:cNvPr>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651628FB-8C55-4E05-A449-607A96B3DB54}"/>
              </a:ext>
            </a:extLst>
          </p:cNvPr>
          <p:cNvSpPr>
            <a:spLocks noGrp="1"/>
          </p:cNvSpPr>
          <p:nvPr>
            <p:ph type="sldNum" sz="quarter" idx="12"/>
          </p:nvPr>
        </p:nvSpPr>
        <p:spPr/>
        <p:txBody>
          <a:body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286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3493A-89E6-4304-B169-7F0EC3D70C0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Text Placeholder 2">
            <a:extLst>
              <a:ext uri="{FF2B5EF4-FFF2-40B4-BE49-F238E27FC236}">
                <a16:creationId xmlns:a16="http://schemas.microsoft.com/office/drawing/2014/main" xmlns="" id="{BFAC9314-2685-4B54-A8F6-9072220AB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a:extLst>
              <a:ext uri="{FF2B5EF4-FFF2-40B4-BE49-F238E27FC236}">
                <a16:creationId xmlns:a16="http://schemas.microsoft.com/office/drawing/2014/main" xmlns="" id="{E3BE7F3D-42F2-41BA-8002-72E9B5193606}"/>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xmlns="" id="{D818BED9-207C-4F61-8631-60F2DBF785B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9554C127-58D7-4778-935B-470978822A4E}"/>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7678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FF73F-E233-409D-8F39-04D0A9C63F64}"/>
              </a:ext>
            </a:extLst>
          </p:cNvPr>
          <p:cNvSpPr>
            <a:spLocks noGrp="1"/>
          </p:cNvSpPr>
          <p:nvPr>
            <p:ph type="title"/>
          </p:nvPr>
        </p:nvSpPr>
        <p:spPr/>
        <p:txBody>
          <a:bodyPr/>
          <a:lstStyle/>
          <a:p>
            <a:r>
              <a:rPr lang="fr-FR"/>
              <a:t>Modifiez le style du titre</a:t>
            </a:r>
          </a:p>
        </p:txBody>
      </p:sp>
      <p:sp>
        <p:nvSpPr>
          <p:cNvPr id="3" name="Content Placeholder 2">
            <a:extLst>
              <a:ext uri="{FF2B5EF4-FFF2-40B4-BE49-F238E27FC236}">
                <a16:creationId xmlns:a16="http://schemas.microsoft.com/office/drawing/2014/main" xmlns="" id="{9709EFB0-FB98-4815-9C69-48FFE3B519A9}"/>
              </a:ext>
            </a:extLst>
          </p:cNvPr>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Content Placeholder 3">
            <a:extLst>
              <a:ext uri="{FF2B5EF4-FFF2-40B4-BE49-F238E27FC236}">
                <a16:creationId xmlns:a16="http://schemas.microsoft.com/office/drawing/2014/main" xmlns="" id="{661746EC-21AF-422E-9F1F-DD1BDAEDEB03}"/>
              </a:ext>
            </a:extLst>
          </p:cNvPr>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4">
            <a:extLst>
              <a:ext uri="{FF2B5EF4-FFF2-40B4-BE49-F238E27FC236}">
                <a16:creationId xmlns:a16="http://schemas.microsoft.com/office/drawing/2014/main" xmlns="" id="{19C433C7-B150-40E4-BDC8-FC4E31356B12}"/>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6" name="Footer Placeholder 5">
            <a:extLst>
              <a:ext uri="{FF2B5EF4-FFF2-40B4-BE49-F238E27FC236}">
                <a16:creationId xmlns:a16="http://schemas.microsoft.com/office/drawing/2014/main" xmlns="" id="{452F3191-FDA5-416B-8E04-9C65C324AD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8A2B50AE-B24A-403E-8A88-63F928B65B6B}"/>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396897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AD5D4-F606-4AD4-A82E-04D51812B03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Text Placeholder 2">
            <a:extLst>
              <a:ext uri="{FF2B5EF4-FFF2-40B4-BE49-F238E27FC236}">
                <a16:creationId xmlns:a16="http://schemas.microsoft.com/office/drawing/2014/main" xmlns="" id="{30CE756E-67F1-4353-8148-42CAE47CD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a:extLst>
              <a:ext uri="{FF2B5EF4-FFF2-40B4-BE49-F238E27FC236}">
                <a16:creationId xmlns:a16="http://schemas.microsoft.com/office/drawing/2014/main" xmlns="" id="{759E1D4F-F19E-473E-AF9E-F306F8095563}"/>
              </a:ext>
            </a:extLst>
          </p:cNvPr>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Text Placeholder 4">
            <a:extLst>
              <a:ext uri="{FF2B5EF4-FFF2-40B4-BE49-F238E27FC236}">
                <a16:creationId xmlns:a16="http://schemas.microsoft.com/office/drawing/2014/main" xmlns="" id="{D18B41A5-A9BB-4F3F-99E3-C056A59A0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a:extLst>
              <a:ext uri="{FF2B5EF4-FFF2-40B4-BE49-F238E27FC236}">
                <a16:creationId xmlns:a16="http://schemas.microsoft.com/office/drawing/2014/main" xmlns="" id="{D22BCEAC-8631-4070-B8B4-C753A0637420}"/>
              </a:ext>
            </a:extLst>
          </p:cNvPr>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Date Placeholder 6">
            <a:extLst>
              <a:ext uri="{FF2B5EF4-FFF2-40B4-BE49-F238E27FC236}">
                <a16:creationId xmlns:a16="http://schemas.microsoft.com/office/drawing/2014/main" xmlns="" id="{1A27E329-BEC0-477D-8882-F549A60AC021}"/>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8" name="Footer Placeholder 7">
            <a:extLst>
              <a:ext uri="{FF2B5EF4-FFF2-40B4-BE49-F238E27FC236}">
                <a16:creationId xmlns:a16="http://schemas.microsoft.com/office/drawing/2014/main" xmlns="" id="{7AE3179A-C220-4974-B81E-F7B9B3BA89F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xmlns="" id="{EC3FB64A-DE3C-4A62-BEE8-4F5E4C2BECEB}"/>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352947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C8107-825B-489F-9AD8-C3DAEE97AB68}"/>
              </a:ext>
            </a:extLst>
          </p:cNvPr>
          <p:cNvSpPr>
            <a:spLocks noGrp="1"/>
          </p:cNvSpPr>
          <p:nvPr>
            <p:ph type="title"/>
          </p:nvPr>
        </p:nvSpPr>
        <p:spPr/>
        <p:txBody>
          <a:bodyPr/>
          <a:lstStyle/>
          <a:p>
            <a:r>
              <a:rPr lang="fr-FR"/>
              <a:t>Modifiez le style du titre</a:t>
            </a:r>
          </a:p>
        </p:txBody>
      </p:sp>
      <p:sp>
        <p:nvSpPr>
          <p:cNvPr id="3" name="Date Placeholder 2">
            <a:extLst>
              <a:ext uri="{FF2B5EF4-FFF2-40B4-BE49-F238E27FC236}">
                <a16:creationId xmlns:a16="http://schemas.microsoft.com/office/drawing/2014/main" xmlns="" id="{C446075C-5D3A-4D29-A87F-A07A8032CE1D}"/>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4" name="Footer Placeholder 3">
            <a:extLst>
              <a:ext uri="{FF2B5EF4-FFF2-40B4-BE49-F238E27FC236}">
                <a16:creationId xmlns:a16="http://schemas.microsoft.com/office/drawing/2014/main" xmlns="" id="{B67CA5F8-6B90-4910-8F42-5CC3230389B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xmlns="" id="{D58D8F01-B67C-4971-890E-9746821CF7D3}"/>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281451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1EFA4E-DBA3-4360-AA8A-C22492BC7EA3}"/>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3" name="Footer Placeholder 2">
            <a:extLst>
              <a:ext uri="{FF2B5EF4-FFF2-40B4-BE49-F238E27FC236}">
                <a16:creationId xmlns:a16="http://schemas.microsoft.com/office/drawing/2014/main" xmlns="" id="{8BC6ECD1-49A8-4B2C-B0DC-2452AEEFA8E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xmlns="" id="{20008850-51A0-470E-9F34-C0656DD5FAFC}"/>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28578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3CEB6-3D49-4A73-8E61-4698B604C6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Content Placeholder 2">
            <a:extLst>
              <a:ext uri="{FF2B5EF4-FFF2-40B4-BE49-F238E27FC236}">
                <a16:creationId xmlns:a16="http://schemas.microsoft.com/office/drawing/2014/main" xmlns="" id="{093AD362-2C29-4963-9BFC-269262D6A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 Placeholder 3">
            <a:extLst>
              <a:ext uri="{FF2B5EF4-FFF2-40B4-BE49-F238E27FC236}">
                <a16:creationId xmlns:a16="http://schemas.microsoft.com/office/drawing/2014/main" xmlns="" id="{4FBD01F5-0674-4518-8AD0-C5C8DAA4F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a:extLst>
              <a:ext uri="{FF2B5EF4-FFF2-40B4-BE49-F238E27FC236}">
                <a16:creationId xmlns:a16="http://schemas.microsoft.com/office/drawing/2014/main" xmlns="" id="{FA8A785B-7D8E-4273-BFE3-6AA9D65D86E7}"/>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6" name="Footer Placeholder 5">
            <a:extLst>
              <a:ext uri="{FF2B5EF4-FFF2-40B4-BE49-F238E27FC236}">
                <a16:creationId xmlns:a16="http://schemas.microsoft.com/office/drawing/2014/main" xmlns="" id="{5BFA1B11-39D2-46B1-808B-80E786A70C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63EF1409-0578-41B8-8DED-C5F703563BA8}"/>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28051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1052D-E06C-47A5-A7B1-EA24EBFCD5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Picture Placeholder 2">
            <a:extLst>
              <a:ext uri="{FF2B5EF4-FFF2-40B4-BE49-F238E27FC236}">
                <a16:creationId xmlns:a16="http://schemas.microsoft.com/office/drawing/2014/main" xmlns="" id="{0213F78A-B584-42CA-A077-E33FC7EBC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Text Placeholder 3">
            <a:extLst>
              <a:ext uri="{FF2B5EF4-FFF2-40B4-BE49-F238E27FC236}">
                <a16:creationId xmlns:a16="http://schemas.microsoft.com/office/drawing/2014/main" xmlns="" id="{B2E7CC9E-E5EE-45CF-9FCF-7CEC4D7C7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a:extLst>
              <a:ext uri="{FF2B5EF4-FFF2-40B4-BE49-F238E27FC236}">
                <a16:creationId xmlns:a16="http://schemas.microsoft.com/office/drawing/2014/main" xmlns="" id="{9162FD82-C334-4E01-9AB2-612482DE5FFD}"/>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6" name="Footer Placeholder 5">
            <a:extLst>
              <a:ext uri="{FF2B5EF4-FFF2-40B4-BE49-F238E27FC236}">
                <a16:creationId xmlns:a16="http://schemas.microsoft.com/office/drawing/2014/main" xmlns="" id="{B945D987-95E5-4FAE-9EF8-6581E889133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499F005A-BAE6-4CDE-B847-5B379285A2EB}"/>
              </a:ext>
            </a:extLst>
          </p:cNvPr>
          <p:cNvSpPr>
            <a:spLocks noGrp="1"/>
          </p:cNvSpPr>
          <p:nvPr>
            <p:ph type="sldNum" sz="quarter" idx="12"/>
          </p:nvPr>
        </p:nvSpPr>
        <p:spPr/>
        <p:txBody>
          <a:bodyPr/>
          <a:lstStyle/>
          <a:p>
            <a:fld id="{8064EC47-505F-4639-8058-F1B2672C4BFE}" type="slidenum">
              <a:rPr lang="fr-FR" smtClean="0"/>
              <a:t>‹#›</a:t>
            </a:fld>
            <a:endParaRPr lang="fr-FR"/>
          </a:p>
        </p:txBody>
      </p:sp>
    </p:spTree>
    <p:extLst>
      <p:ext uri="{BB962C8B-B14F-4D97-AF65-F5344CB8AC3E}">
        <p14:creationId xmlns:p14="http://schemas.microsoft.com/office/powerpoint/2010/main" val="27690778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C8D35A5-B26F-42D3-BACB-08708FB35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Text Placeholder 2">
            <a:extLst>
              <a:ext uri="{FF2B5EF4-FFF2-40B4-BE49-F238E27FC236}">
                <a16:creationId xmlns:a16="http://schemas.microsoft.com/office/drawing/2014/main" xmlns="" id="{4AF21ACE-2F97-4304-B8AE-9EE7200BF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F49307A-7182-471B-81EA-66CA53BBB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xmlns="" id="{A669CF61-68AD-4D51-A03A-31A74A88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3A68AA5D-CC18-46A1-BD6F-8FDF1672D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EC47-505F-4639-8058-F1B2672C4BFE}" type="slidenum">
              <a:rPr lang="fr-FR" smtClean="0"/>
              <a:t>‹#›</a:t>
            </a:fld>
            <a:endParaRPr lang="fr-FR"/>
          </a:p>
        </p:txBody>
      </p:sp>
    </p:spTree>
    <p:extLst>
      <p:ext uri="{BB962C8B-B14F-4D97-AF65-F5344CB8AC3E}">
        <p14:creationId xmlns:p14="http://schemas.microsoft.com/office/powerpoint/2010/main" val="85866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C8D35A5-B26F-42D3-BACB-08708FB35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Text Placeholder 2">
            <a:extLst>
              <a:ext uri="{FF2B5EF4-FFF2-40B4-BE49-F238E27FC236}">
                <a16:creationId xmlns:a16="http://schemas.microsoft.com/office/drawing/2014/main" xmlns="" id="{4AF21ACE-2F97-4304-B8AE-9EE7200BF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F49307A-7182-471B-81EA-66CA53BBB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CA381-E034-42C2-9967-B8596373035A}" type="datetimeFigureOut">
              <a:rPr lang="fr-FR" smtClean="0">
                <a:solidFill>
                  <a:prstClr val="black">
                    <a:tint val="75000"/>
                  </a:prstClr>
                </a:solidFill>
              </a:rPr>
              <a:pPr/>
              <a:t>08/07/2019</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A669CF61-68AD-4D51-A03A-31A74A88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3A68AA5D-CC18-46A1-BD6F-8FDF1672D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EC47-505F-4639-8058-F1B2672C4BFE}"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02525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jpeg"/><Relationship Id="rId10" Type="http://schemas.openxmlformats.org/officeDocument/2006/relationships/image" Target="file:////var/folders/w6/vfrgw6bn62z3xmhvvm1894cc0000gn/T/com.microsoft.Word/WebArchiveCopyPasteTempFiles/2Q==" TargetMode="External"/><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1" Type="http://schemas.openxmlformats.org/officeDocument/2006/relationships/diagramColors" Target="../diagrams/colors1.xml"/><Relationship Id="rId12"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diagramData" Target="../diagrams/data1.xml"/><Relationship Id="rId9" Type="http://schemas.openxmlformats.org/officeDocument/2006/relationships/diagramLayout" Target="../diagrams/layout1.xml"/><Relationship Id="rId10"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9" Type="http://schemas.openxmlformats.org/officeDocument/2006/relationships/image" Target="../media/image12.jpeg"/><Relationship Id="rId10" Type="http://schemas.openxmlformats.org/officeDocument/2006/relationships/image" Target="file:////var/folders/w6/vfrgw6bn62z3xmhvvm1894cc0000gn/T/com.microsoft.Word/WebArchiveCopyPasteTempFiles/images%3fq=tbnANd9GcSMUWPCEBC-KAyme6v3ohScHgCg1biphlwZyk_ZvV-cEA8A6gRS"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9" Type="http://schemas.openxmlformats.org/officeDocument/2006/relationships/hyperlink" Target="mailto:dstece@ansice.td" TargetMode="External"/><Relationship Id="rId10" Type="http://schemas.openxmlformats.org/officeDocument/2006/relationships/hyperlink" Target="http://www.ansice.td/"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AD1AF8-666E-4A2F-8F4B-DABDB24DF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0340"/>
            <a:ext cx="10132617" cy="937659"/>
          </a:xfrm>
          <a:prstGeom prst="rect">
            <a:avLst/>
          </a:prstGeom>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348" y="160437"/>
            <a:ext cx="821159" cy="674523"/>
          </a:xfrm>
          <a:prstGeom prst="rect">
            <a:avLst/>
          </a:prstGeom>
        </p:spPr>
      </p:pic>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 y="834961"/>
            <a:ext cx="10087119" cy="5376415"/>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1" name="Titre 1">
            <a:extLst>
              <a:ext uri="{FF2B5EF4-FFF2-40B4-BE49-F238E27FC236}">
                <a16:creationId xmlns:a16="http://schemas.microsoft.com/office/drawing/2014/main" xmlns="" id="{B1E0FF01-D05C-374B-BA5B-0A9D3ABB2F29}"/>
              </a:ext>
            </a:extLst>
          </p:cNvPr>
          <p:cNvSpPr>
            <a:spLocks noGrp="1"/>
          </p:cNvSpPr>
          <p:nvPr>
            <p:ph type="ctrTitle"/>
          </p:nvPr>
        </p:nvSpPr>
        <p:spPr>
          <a:xfrm>
            <a:off x="766107" y="858973"/>
            <a:ext cx="9321245" cy="1381476"/>
          </a:xfrm>
        </p:spPr>
        <p:txBody>
          <a:bodyPr>
            <a:normAutofit fontScale="90000"/>
          </a:bodyPr>
          <a:lstStyle/>
          <a:p>
            <a:r>
              <a:rPr lang="fr-CA" sz="4000" b="1" dirty="0" smtClean="0"/>
              <a:t>ANSICE face aux enjeux de </a:t>
            </a:r>
            <a:r>
              <a:rPr lang="fr-CA" sz="4000" b="1" dirty="0"/>
              <a:t>la sécurité de l'information </a:t>
            </a:r>
            <a:r>
              <a:rPr lang="fr-CA" sz="4000" b="1" dirty="0" smtClean="0"/>
              <a:t>à l’</a:t>
            </a:r>
            <a:r>
              <a:rPr lang="fr-CA" sz="4000" b="1" dirty="0"/>
              <a:t>è</a:t>
            </a:r>
            <a:r>
              <a:rPr lang="fr-CA" sz="4000" b="1" dirty="0" smtClean="0"/>
              <a:t>re du numérique </a:t>
            </a:r>
            <a:endParaRPr lang="fr-CA" sz="4000" b="1" dirty="0"/>
          </a:p>
        </p:txBody>
      </p:sp>
      <p:sp>
        <p:nvSpPr>
          <p:cNvPr id="16" name="Sous-titre 2">
            <a:extLst>
              <a:ext uri="{FF2B5EF4-FFF2-40B4-BE49-F238E27FC236}">
                <a16:creationId xmlns:a16="http://schemas.microsoft.com/office/drawing/2014/main" xmlns="" id="{D310F007-83EC-0B4F-9F7C-8F0C88197B04}"/>
              </a:ext>
            </a:extLst>
          </p:cNvPr>
          <p:cNvSpPr>
            <a:spLocks noGrp="1"/>
          </p:cNvSpPr>
          <p:nvPr>
            <p:ph type="subTitle" idx="1"/>
          </p:nvPr>
        </p:nvSpPr>
        <p:spPr>
          <a:xfrm>
            <a:off x="1007517" y="5245932"/>
            <a:ext cx="8915399" cy="823792"/>
          </a:xfrm>
        </p:spPr>
        <p:txBody>
          <a:bodyPr>
            <a:normAutofit fontScale="40000" lnSpcReduction="20000"/>
          </a:bodyPr>
          <a:lstStyle/>
          <a:p>
            <a:endParaRPr lang="fr-FR" dirty="0"/>
          </a:p>
          <a:p>
            <a:endParaRPr lang="fr-FR" dirty="0"/>
          </a:p>
          <a:p>
            <a:r>
              <a:rPr lang="fr-FR" sz="5800" b="1" dirty="0" smtClean="0"/>
              <a:t>Par Madame </a:t>
            </a:r>
            <a:r>
              <a:rPr lang="fr-FR" sz="5800" b="1" dirty="0" err="1"/>
              <a:t>Assadya</a:t>
            </a:r>
            <a:r>
              <a:rPr lang="fr-FR" sz="5800" b="1" dirty="0"/>
              <a:t> </a:t>
            </a:r>
            <a:r>
              <a:rPr lang="fr-FR" sz="5800" b="1" dirty="0" err="1"/>
              <a:t>Mahamat</a:t>
            </a:r>
            <a:r>
              <a:rPr lang="fr-FR" sz="5800" b="1" dirty="0"/>
              <a:t> </a:t>
            </a:r>
            <a:r>
              <a:rPr lang="fr-FR" sz="5800" b="1" dirty="0" err="1"/>
              <a:t>Nour</a:t>
            </a:r>
            <a:r>
              <a:rPr lang="fr-FR" sz="5800" b="1" dirty="0"/>
              <a:t>, DGA de l’ANSICE</a:t>
            </a:r>
          </a:p>
        </p:txBody>
      </p:sp>
      <p:sp>
        <p:nvSpPr>
          <p:cNvPr id="2" name="Rectangle 2">
            <a:extLst>
              <a:ext uri="{FF2B5EF4-FFF2-40B4-BE49-F238E27FC236}">
                <a16:creationId xmlns:a16="http://schemas.microsoft.com/office/drawing/2014/main" xmlns="" id="{645AC324-69D1-3342-8E7F-1F12436D964D}"/>
              </a:ext>
            </a:extLst>
          </p:cNvPr>
          <p:cNvSpPr>
            <a:spLocks noChangeArrowheads="1"/>
          </p:cNvSpPr>
          <p:nvPr/>
        </p:nvSpPr>
        <p:spPr bwMode="auto">
          <a:xfrm>
            <a:off x="-1150" y="-3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1" descr="Image result for cybercriminalité">
            <a:extLst>
              <a:ext uri="{FF2B5EF4-FFF2-40B4-BE49-F238E27FC236}">
                <a16:creationId xmlns:a16="http://schemas.microsoft.com/office/drawing/2014/main" xmlns="" id="{35FBD1C2-0F16-684F-8FCF-547D62550EEF}"/>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567831" y="2545932"/>
            <a:ext cx="4500000" cy="308855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81155" y="117767"/>
            <a:ext cx="792000" cy="648000"/>
          </a:xfrm>
          <a:prstGeom prst="rect">
            <a:avLst/>
          </a:prstGeom>
          <a:noFill/>
          <a:ln>
            <a:noFill/>
          </a:ln>
        </p:spPr>
      </p:pic>
    </p:spTree>
    <p:extLst>
      <p:ext uri="{BB962C8B-B14F-4D97-AF65-F5344CB8AC3E}">
        <p14:creationId xmlns:p14="http://schemas.microsoft.com/office/powerpoint/2010/main" val="267019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598940" y="2266182"/>
            <a:ext cx="8911687" cy="96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2. Contexte</a:t>
            </a:r>
            <a:endParaRPr lang="fr-FR" dirty="0"/>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7300" lvl="2" indent="-342900" algn="just">
              <a:buFont typeface="Wingdings" pitchFamily="2" charset="2"/>
              <a:buChar char="v"/>
            </a:pPr>
            <a:endParaRPr lang="fr-FR" dirty="0"/>
          </a:p>
        </p:txBody>
      </p:sp>
    </p:spTree>
    <p:extLst>
      <p:ext uri="{BB962C8B-B14F-4D97-AF65-F5344CB8AC3E}">
        <p14:creationId xmlns:p14="http://schemas.microsoft.com/office/powerpoint/2010/main" val="8087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8C30ADC9-A733-5D4B-BC3B-DFEA4415FADD}"/>
              </a:ext>
            </a:extLst>
          </p:cNvPr>
          <p:cNvSpPr txBox="1">
            <a:spLocks/>
          </p:cNvSpPr>
          <p:nvPr/>
        </p:nvSpPr>
        <p:spPr>
          <a:xfrm>
            <a:off x="2617639" y="1019534"/>
            <a:ext cx="4204115" cy="83893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2. Contexte</a:t>
            </a:r>
          </a:p>
        </p:txBody>
      </p:sp>
      <p:sp>
        <p:nvSpPr>
          <p:cNvPr id="19" name="Espace réservé du contenu 2">
            <a:extLst>
              <a:ext uri="{FF2B5EF4-FFF2-40B4-BE49-F238E27FC236}">
                <a16:creationId xmlns:a16="http://schemas.microsoft.com/office/drawing/2014/main" xmlns="" id="{6049B815-E461-574E-A6E3-4B3F13B77740}"/>
              </a:ext>
            </a:extLst>
          </p:cNvPr>
          <p:cNvSpPr txBox="1">
            <a:spLocks/>
          </p:cNvSpPr>
          <p:nvPr/>
        </p:nvSpPr>
        <p:spPr>
          <a:xfrm>
            <a:off x="908660" y="2133600"/>
            <a:ext cx="8915400" cy="377762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L’ANSICE est une émanation de la Convention de l’Union Africaine sur la CYBERSECURITE et la protection des données à caractère personnel.</a:t>
            </a:r>
          </a:p>
          <a:p>
            <a:pPr algn="just"/>
            <a:r>
              <a:rPr lang="fr-FR" dirty="0"/>
              <a:t>Cette convention vise à:</a:t>
            </a:r>
          </a:p>
          <a:p>
            <a:pPr marL="342900" indent="-342900" algn="just">
              <a:buFont typeface="Wingdings" pitchFamily="2" charset="2"/>
              <a:buChar char="Ø"/>
            </a:pPr>
            <a:r>
              <a:rPr lang="fr-FR" dirty="0"/>
              <a:t> </a:t>
            </a:r>
            <a:r>
              <a:rPr lang="fr-FR" b="1" dirty="0"/>
              <a:t>définir les objectifs et les grandes orientations</a:t>
            </a:r>
            <a:r>
              <a:rPr lang="fr-FR" dirty="0"/>
              <a:t> de la Société de l’information en Afrique et à </a:t>
            </a:r>
            <a:r>
              <a:rPr lang="fr-FR" b="1" dirty="0"/>
              <a:t>renforcer les législations actuelles des Etats membres</a:t>
            </a:r>
            <a:r>
              <a:rPr lang="fr-FR" dirty="0"/>
              <a:t> en matière de Technologies de l’Information et de la Communication;</a:t>
            </a:r>
          </a:p>
          <a:p>
            <a:pPr marL="342900" indent="-342900" algn="just">
              <a:buFont typeface="Wingdings" pitchFamily="2" charset="2"/>
              <a:buChar char="Ø"/>
            </a:pPr>
            <a:r>
              <a:rPr lang="fr-FR" b="1" dirty="0"/>
              <a:t>régir un domaine technologique </a:t>
            </a:r>
            <a:r>
              <a:rPr lang="fr-FR" dirty="0"/>
              <a:t>particulièrement </a:t>
            </a:r>
            <a:r>
              <a:rPr lang="fr-FR" b="1" dirty="0"/>
              <a:t>évolutif</a:t>
            </a:r>
            <a:r>
              <a:rPr lang="fr-FR" dirty="0"/>
              <a:t> </a:t>
            </a:r>
            <a:r>
              <a:rPr lang="fr-FR" b="1" dirty="0"/>
              <a:t>en vue de répondre aux immenses attentes des nombreux acteurs aux intérêts souvent divergents</a:t>
            </a:r>
            <a:r>
              <a:rPr lang="fr-FR" dirty="0"/>
              <a:t>, </a:t>
            </a:r>
          </a:p>
          <a:p>
            <a:pPr marL="342900" indent="-342900" algn="just">
              <a:buFont typeface="Wingdings" pitchFamily="2" charset="2"/>
              <a:buChar char="Ø"/>
            </a:pPr>
            <a:r>
              <a:rPr lang="fr-FR" dirty="0"/>
              <a:t>déterminer les </a:t>
            </a:r>
            <a:r>
              <a:rPr lang="fr-FR" b="1" dirty="0"/>
              <a:t>règles de sécurité essentielles </a:t>
            </a:r>
            <a:r>
              <a:rPr lang="fr-FR" dirty="0"/>
              <a:t>à la mise en place d’un </a:t>
            </a:r>
            <a:r>
              <a:rPr lang="fr-FR" b="1" dirty="0"/>
              <a:t>espace numérique crédible </a:t>
            </a:r>
            <a:r>
              <a:rPr lang="fr-FR" dirty="0"/>
              <a:t>pour les transactions électroniques, la protection des données à caractère personnel et la lutte contre la cybercriminalité.  </a:t>
            </a:r>
          </a:p>
        </p:txBody>
      </p:sp>
    </p:spTree>
    <p:extLst>
      <p:ext uri="{BB962C8B-B14F-4D97-AF65-F5344CB8AC3E}">
        <p14:creationId xmlns:p14="http://schemas.microsoft.com/office/powerpoint/2010/main" val="222203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598940" y="2266182"/>
            <a:ext cx="8911687" cy="96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3</a:t>
            </a:r>
            <a:r>
              <a:rPr lang="fr-FR" dirty="0" smtClean="0"/>
              <a:t>. Cadre Juridique</a:t>
            </a:r>
            <a:endParaRPr lang="fr-FR" dirty="0"/>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7300" lvl="2" indent="-342900" algn="just">
              <a:buFont typeface="Wingdings" pitchFamily="2" charset="2"/>
              <a:buChar char="v"/>
            </a:pPr>
            <a:endParaRPr lang="fr-FR" dirty="0"/>
          </a:p>
        </p:txBody>
      </p:sp>
    </p:spTree>
    <p:extLst>
      <p:ext uri="{BB962C8B-B14F-4D97-AF65-F5344CB8AC3E}">
        <p14:creationId xmlns:p14="http://schemas.microsoft.com/office/powerpoint/2010/main" val="425850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xmlns="" id="{ECAEA29B-FFE9-0540-8068-AECB8137AF40}"/>
              </a:ext>
            </a:extLst>
          </p:cNvPr>
          <p:cNvSpPr txBox="1">
            <a:spLocks/>
          </p:cNvSpPr>
          <p:nvPr/>
        </p:nvSpPr>
        <p:spPr>
          <a:xfrm>
            <a:off x="1023586" y="908321"/>
            <a:ext cx="8911687" cy="11512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3. CADRE JURIDIQUE</a:t>
            </a:r>
          </a:p>
        </p:txBody>
      </p:sp>
      <p:sp>
        <p:nvSpPr>
          <p:cNvPr id="20" name="Espace réservé du contenu 2">
            <a:extLst>
              <a:ext uri="{FF2B5EF4-FFF2-40B4-BE49-F238E27FC236}">
                <a16:creationId xmlns:a16="http://schemas.microsoft.com/office/drawing/2014/main" xmlns="" id="{95278AE3-2A73-6546-B53A-0537E66CF7AF}"/>
              </a:ext>
            </a:extLst>
          </p:cNvPr>
          <p:cNvSpPr txBox="1">
            <a:spLocks/>
          </p:cNvSpPr>
          <p:nvPr/>
        </p:nvSpPr>
        <p:spPr>
          <a:xfrm>
            <a:off x="970445"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dirty="0"/>
          </a:p>
          <a:p>
            <a:pPr algn="just">
              <a:buFont typeface="Wingdings" pitchFamily="2" charset="2"/>
              <a:buChar char="Ø"/>
            </a:pPr>
            <a:r>
              <a:rPr lang="fr-FR" dirty="0"/>
              <a:t>La Loi 06/PR/2015 du 10 février 2015, portant création de l’Agence Nationale de Sécurité Informatique et de Certification Electronique;</a:t>
            </a:r>
          </a:p>
          <a:p>
            <a:pPr algn="just">
              <a:buFont typeface="Wingdings" pitchFamily="2" charset="2"/>
              <a:buChar char="Ø"/>
            </a:pPr>
            <a:r>
              <a:rPr lang="fr-FR" dirty="0"/>
              <a:t>La Loi 07/PR/2015 du 10 février 2015, portant Protection des Données à caractère Personnel;</a:t>
            </a:r>
          </a:p>
          <a:p>
            <a:pPr algn="just">
              <a:buFont typeface="Wingdings" pitchFamily="2" charset="2"/>
              <a:buChar char="Ø"/>
            </a:pPr>
            <a:r>
              <a:rPr lang="fr-FR" dirty="0"/>
              <a:t>La Loi 08/PR/2015 du 10 février 2015, portant sur les transactions électroniques;</a:t>
            </a:r>
          </a:p>
          <a:p>
            <a:pPr algn="just">
              <a:buFont typeface="Wingdings" pitchFamily="2" charset="2"/>
              <a:buChar char="Ø"/>
            </a:pPr>
            <a:r>
              <a:rPr lang="fr-FR" dirty="0"/>
              <a:t>La Loi 09/PR/2015 du 10 février 2015, portant sur la </a:t>
            </a:r>
            <a:r>
              <a:rPr lang="fr-FR" dirty="0" err="1"/>
              <a:t>Cybersécurité</a:t>
            </a:r>
            <a:r>
              <a:rPr lang="fr-FR" dirty="0"/>
              <a:t> et la Lutte Contre la Cybercriminalité.</a:t>
            </a:r>
          </a:p>
          <a:p>
            <a:endParaRPr lang="fr-FR" dirty="0"/>
          </a:p>
          <a:p>
            <a:endParaRPr lang="fr-FR" dirty="0"/>
          </a:p>
        </p:txBody>
      </p:sp>
    </p:spTree>
    <p:extLst>
      <p:ext uri="{BB962C8B-B14F-4D97-AF65-F5344CB8AC3E}">
        <p14:creationId xmlns:p14="http://schemas.microsoft.com/office/powerpoint/2010/main" val="420580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598940" y="2266182"/>
            <a:ext cx="8911687" cy="96588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4. </a:t>
            </a:r>
            <a:r>
              <a:rPr lang="fr-FR" dirty="0"/>
              <a:t>Organisation et fonctionnement</a:t>
            </a:r>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7300" lvl="2" indent="-342900" algn="just">
              <a:buFont typeface="Wingdings" pitchFamily="2" charset="2"/>
              <a:buChar char="v"/>
            </a:pPr>
            <a:endParaRPr lang="fr-FR" dirty="0"/>
          </a:p>
        </p:txBody>
      </p:sp>
    </p:spTree>
    <p:extLst>
      <p:ext uri="{BB962C8B-B14F-4D97-AF65-F5344CB8AC3E}">
        <p14:creationId xmlns:p14="http://schemas.microsoft.com/office/powerpoint/2010/main" val="9867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DC6EA5B1-24E1-C94B-BF1C-F817A90FEAC2}"/>
              </a:ext>
            </a:extLst>
          </p:cNvPr>
          <p:cNvSpPr txBox="1">
            <a:spLocks/>
          </p:cNvSpPr>
          <p:nvPr/>
        </p:nvSpPr>
        <p:spPr>
          <a:xfrm>
            <a:off x="1394296" y="994820"/>
            <a:ext cx="8456075" cy="94561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4</a:t>
            </a:r>
            <a:r>
              <a:rPr lang="fr-FR" dirty="0" smtClean="0"/>
              <a:t>.1 Organisation et fonctionnement</a:t>
            </a:r>
            <a:endParaRPr lang="fr-FR" dirty="0"/>
          </a:p>
        </p:txBody>
      </p:sp>
      <p:sp>
        <p:nvSpPr>
          <p:cNvPr id="19" name="Espace réservé du contenu 2">
            <a:extLst>
              <a:ext uri="{FF2B5EF4-FFF2-40B4-BE49-F238E27FC236}">
                <a16:creationId xmlns:a16="http://schemas.microsoft.com/office/drawing/2014/main" xmlns="" id="{EA1FDD83-5C94-9545-9567-9A4F2C8F80C1}"/>
              </a:ext>
            </a:extLst>
          </p:cNvPr>
          <p:cNvSpPr txBox="1">
            <a:spLocks/>
          </p:cNvSpPr>
          <p:nvPr/>
        </p:nvSpPr>
        <p:spPr>
          <a:xfrm>
            <a:off x="896303"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smtClean="0"/>
              <a:t>Décret N°982/PR/PM/2017 </a:t>
            </a:r>
            <a:r>
              <a:rPr lang="fr-FR" dirty="0"/>
              <a:t>du 14 juillet 2017, portant Organisation et Fonctionnement de l’Agence Nationale de Sécurité Informatique et de Certification Electronique (ANSICE);</a:t>
            </a:r>
          </a:p>
          <a:p>
            <a:pPr lvl="1" algn="just">
              <a:buFont typeface="Wingdings" pitchFamily="2" charset="2"/>
              <a:buChar char="Ø"/>
            </a:pPr>
            <a:r>
              <a:rPr lang="fr-FR" dirty="0"/>
              <a:t>Elle est placée sous la tutelle de la Présidence de la République:</a:t>
            </a:r>
          </a:p>
          <a:p>
            <a:pPr marL="1257300" lvl="2" indent="-342900" algn="just">
              <a:buFont typeface="Courier New" pitchFamily="49" charset="0"/>
              <a:buChar char="o"/>
            </a:pPr>
            <a:r>
              <a:rPr lang="fr-FR" dirty="0"/>
              <a:t>par le décret N°1350/PR/2018, portant organigramme de la Présidence de la République, du 06 juin 2018,</a:t>
            </a:r>
          </a:p>
          <a:p>
            <a:pPr marL="1257300" lvl="2" indent="-342900" algn="just">
              <a:buFont typeface="Courier New" pitchFamily="49" charset="0"/>
              <a:buChar char="o"/>
            </a:pPr>
            <a:r>
              <a:rPr lang="fr-FR" dirty="0"/>
              <a:t>Par la Loi </a:t>
            </a:r>
            <a:r>
              <a:rPr lang="fr-FR" dirty="0" smtClean="0"/>
              <a:t>N°023/PR/2019 </a:t>
            </a:r>
            <a:r>
              <a:rPr lang="fr-FR" dirty="0"/>
              <a:t>du 26 avril 2019 portant ratification de l’ordonnance N°002/PR/2015 portant modification de la Loi création de l’ANSICE;</a:t>
            </a:r>
          </a:p>
          <a:p>
            <a:pPr lvl="1" algn="just">
              <a:buFont typeface="Wingdings" pitchFamily="2" charset="2"/>
              <a:buChar char="Ø"/>
            </a:pPr>
            <a:r>
              <a:rPr lang="fr-FR" dirty="0"/>
              <a:t> Elle est administrée par un Conseil d’Administration composé de 11 membres, nommés par </a:t>
            </a:r>
            <a:r>
              <a:rPr lang="fr-FR" dirty="0" smtClean="0"/>
              <a:t>Décret </a:t>
            </a:r>
            <a:r>
              <a:rPr lang="fr-FR" dirty="0"/>
              <a:t>N°627/PR/PM/2018 du 30 mars 2018;</a:t>
            </a:r>
          </a:p>
          <a:p>
            <a:pPr lvl="1" algn="just">
              <a:buFont typeface="Wingdings" pitchFamily="2" charset="2"/>
              <a:buChar char="Ø"/>
            </a:pPr>
            <a:r>
              <a:rPr lang="fr-FR" dirty="0" smtClean="0"/>
              <a:t>Une </a:t>
            </a:r>
            <a:r>
              <a:rPr lang="fr-FR" dirty="0"/>
              <a:t>D</a:t>
            </a:r>
            <a:r>
              <a:rPr lang="fr-FR" dirty="0" smtClean="0"/>
              <a:t>irection Générale composée de six directions techniques, nommée </a:t>
            </a:r>
            <a:r>
              <a:rPr lang="fr-FR" dirty="0"/>
              <a:t>par </a:t>
            </a:r>
            <a:r>
              <a:rPr lang="fr-FR" dirty="0" smtClean="0"/>
              <a:t>Décrets </a:t>
            </a:r>
            <a:r>
              <a:rPr lang="fr-FR" dirty="0"/>
              <a:t>N°16/PR/PM/2018 du </a:t>
            </a:r>
            <a:r>
              <a:rPr lang="fr-FR" dirty="0" smtClean="0"/>
              <a:t>10/01/2018 et N°1392/PR/2018 du 11 juin 2018</a:t>
            </a:r>
          </a:p>
          <a:p>
            <a:pPr lvl="1" algn="just"/>
            <a:endParaRPr lang="fr-FR" dirty="0"/>
          </a:p>
          <a:p>
            <a:pPr lvl="1" algn="just"/>
            <a:endParaRPr lang="fr-FR" dirty="0"/>
          </a:p>
          <a:p>
            <a:pPr lvl="1" algn="just"/>
            <a:endParaRPr lang="fr-FR" dirty="0"/>
          </a:p>
        </p:txBody>
      </p:sp>
    </p:spTree>
    <p:extLst>
      <p:ext uri="{BB962C8B-B14F-4D97-AF65-F5344CB8AC3E}">
        <p14:creationId xmlns:p14="http://schemas.microsoft.com/office/powerpoint/2010/main" val="65204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C511910F-EE6F-D54F-B5AD-EB73099C1DB2}"/>
              </a:ext>
            </a:extLst>
          </p:cNvPr>
          <p:cNvSpPr txBox="1">
            <a:spLocks/>
          </p:cNvSpPr>
          <p:nvPr/>
        </p:nvSpPr>
        <p:spPr>
          <a:xfrm>
            <a:off x="1011229" y="908321"/>
            <a:ext cx="8911687" cy="112849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4</a:t>
            </a:r>
            <a:r>
              <a:rPr lang="fr-FR" dirty="0" smtClean="0"/>
              <a:t>.2 </a:t>
            </a:r>
            <a:r>
              <a:rPr lang="fr-FR" dirty="0"/>
              <a:t>Organigramme de l’ANSICE</a:t>
            </a:r>
          </a:p>
        </p:txBody>
      </p:sp>
      <p:sp>
        <p:nvSpPr>
          <p:cNvPr id="20" name="Espace réservé du contenu 2">
            <a:extLst>
              <a:ext uri="{FF2B5EF4-FFF2-40B4-BE49-F238E27FC236}">
                <a16:creationId xmlns:a16="http://schemas.microsoft.com/office/drawing/2014/main" xmlns="" id="{E7E801A4-3CD1-D04A-9287-DFEADF76A20E}"/>
              </a:ext>
            </a:extLst>
          </p:cNvPr>
          <p:cNvSpPr txBox="1">
            <a:spLocks/>
          </p:cNvSpPr>
          <p:nvPr/>
        </p:nvSpPr>
        <p:spPr>
          <a:xfrm>
            <a:off x="982802" y="2133600"/>
            <a:ext cx="8915400" cy="37776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L’ANSICE comprend six directions:</a:t>
            </a:r>
          </a:p>
          <a:p>
            <a:pPr marL="457200" indent="-457200" algn="just">
              <a:buFont typeface="+mj-lt"/>
              <a:buAutoNum type="arabicPeriod"/>
            </a:pPr>
            <a:r>
              <a:rPr lang="fr-FR" dirty="0"/>
              <a:t>Direction de la Protection de la Vie Privée et des Libertés dans le Cyberespace ;</a:t>
            </a:r>
            <a:endParaRPr lang="fr-CA" dirty="0"/>
          </a:p>
          <a:p>
            <a:pPr marL="457200" indent="-457200" algn="just">
              <a:buFont typeface="+mj-lt"/>
              <a:buAutoNum type="arabicPeriod"/>
            </a:pPr>
            <a:r>
              <a:rPr lang="fr-FR" dirty="0"/>
              <a:t>Direction de la Sécurité des Réseaux des Communications Électroniques et des systèmes d’Information  ;</a:t>
            </a:r>
            <a:endParaRPr lang="fr-CA" dirty="0"/>
          </a:p>
          <a:p>
            <a:pPr marL="457200" indent="-457200" algn="just">
              <a:buFont typeface="+mj-lt"/>
              <a:buAutoNum type="arabicPeriod"/>
            </a:pPr>
            <a:r>
              <a:rPr lang="fr-FR" dirty="0"/>
              <a:t>Direction de l’Expertise et de la Veille Technologique de Sécurité ;</a:t>
            </a:r>
            <a:endParaRPr lang="fr-CA" dirty="0"/>
          </a:p>
          <a:p>
            <a:pPr marL="457200" indent="-457200" algn="just">
              <a:buFont typeface="+mj-lt"/>
              <a:buAutoNum type="arabicPeriod"/>
            </a:pPr>
            <a:r>
              <a:rPr lang="fr-FR" dirty="0"/>
              <a:t> Direction de la Sécurité des Transactions Électroniques et de la Certification Électronique ;</a:t>
            </a:r>
            <a:endParaRPr lang="fr-CA" dirty="0"/>
          </a:p>
          <a:p>
            <a:pPr marL="457200" indent="-457200" algn="just">
              <a:buFont typeface="+mj-lt"/>
              <a:buAutoNum type="arabicPeriod"/>
            </a:pPr>
            <a:r>
              <a:rPr lang="fr-FR" dirty="0"/>
              <a:t>Direction de Relations Extérieures et Coopération ;</a:t>
            </a:r>
            <a:endParaRPr lang="fr-CA" dirty="0"/>
          </a:p>
          <a:p>
            <a:pPr marL="457200" indent="-457200" algn="just">
              <a:buFont typeface="+mj-lt"/>
              <a:buAutoNum type="arabicPeriod"/>
            </a:pPr>
            <a:r>
              <a:rPr lang="fr-FR" dirty="0"/>
              <a:t>Direction des Affaires Administratives, Financières et du Matériel.</a:t>
            </a:r>
            <a:endParaRPr lang="fr-CA" dirty="0"/>
          </a:p>
        </p:txBody>
      </p:sp>
    </p:spTree>
    <p:extLst>
      <p:ext uri="{BB962C8B-B14F-4D97-AF65-F5344CB8AC3E}">
        <p14:creationId xmlns:p14="http://schemas.microsoft.com/office/powerpoint/2010/main" val="181282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598940" y="2266182"/>
            <a:ext cx="8911687" cy="96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5. Missions</a:t>
            </a:r>
            <a:endParaRPr lang="fr-FR" dirty="0"/>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7300" lvl="2" indent="-342900" algn="just">
              <a:buFont typeface="Wingdings" pitchFamily="2" charset="2"/>
              <a:buChar char="v"/>
            </a:pPr>
            <a:endParaRPr lang="fr-FR" dirty="0"/>
          </a:p>
        </p:txBody>
      </p:sp>
    </p:spTree>
    <p:extLst>
      <p:ext uri="{BB962C8B-B14F-4D97-AF65-F5344CB8AC3E}">
        <p14:creationId xmlns:p14="http://schemas.microsoft.com/office/powerpoint/2010/main" val="348430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xmlns="" id="{7FC2E0B9-28DC-214E-BC30-0A46C584D6DC}"/>
              </a:ext>
            </a:extLst>
          </p:cNvPr>
          <p:cNvSpPr txBox="1">
            <a:spLocks/>
          </p:cNvSpPr>
          <p:nvPr/>
        </p:nvSpPr>
        <p:spPr>
          <a:xfrm>
            <a:off x="1060657" y="957749"/>
            <a:ext cx="8911687" cy="12808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5</a:t>
            </a:r>
            <a:r>
              <a:rPr lang="fr-FR" dirty="0" smtClean="0"/>
              <a:t>. Missions</a:t>
            </a:r>
            <a:endParaRPr lang="fr-FR" dirty="0"/>
          </a:p>
        </p:txBody>
      </p:sp>
      <p:sp>
        <p:nvSpPr>
          <p:cNvPr id="21" name="Espace réservé du contenu 2">
            <a:extLst>
              <a:ext uri="{FF2B5EF4-FFF2-40B4-BE49-F238E27FC236}">
                <a16:creationId xmlns:a16="http://schemas.microsoft.com/office/drawing/2014/main" xmlns="" id="{46416DEA-7404-DD45-B39D-C53D02435CC1}"/>
              </a:ext>
            </a:extLst>
          </p:cNvPr>
          <p:cNvSpPr txBox="1">
            <a:spLocks/>
          </p:cNvSpPr>
          <p:nvPr/>
        </p:nvSpPr>
        <p:spPr>
          <a:xfrm>
            <a:off x="933374" y="2331312"/>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L’ANSICE est en charge de :</a:t>
            </a:r>
          </a:p>
          <a:p>
            <a:pPr lvl="1" algn="just"/>
            <a:endParaRPr lang="fr-FR" dirty="0"/>
          </a:p>
          <a:p>
            <a:pPr marL="914400" lvl="1" indent="-457200" algn="just">
              <a:buFont typeface="+mj-lt"/>
              <a:buAutoNum type="arabicPeriod"/>
            </a:pPr>
            <a:r>
              <a:rPr lang="fr-FR" dirty="0"/>
              <a:t> La lutte contre la Cybercriminalité;</a:t>
            </a:r>
          </a:p>
          <a:p>
            <a:pPr marL="914400" lvl="1" indent="-457200" algn="just">
              <a:buFont typeface="+mj-lt"/>
              <a:buAutoNum type="arabicPeriod"/>
            </a:pPr>
            <a:r>
              <a:rPr lang="fr-FR" dirty="0"/>
              <a:t> La Protection des données à caractère Personnel;</a:t>
            </a:r>
          </a:p>
          <a:p>
            <a:pPr marL="914400" lvl="1" indent="-457200" algn="just">
              <a:buFont typeface="+mj-lt"/>
              <a:buAutoNum type="arabicPeriod"/>
            </a:pPr>
            <a:r>
              <a:rPr lang="fr-FR" dirty="0"/>
              <a:t> La </a:t>
            </a:r>
            <a:r>
              <a:rPr lang="fr-FR" dirty="0" err="1"/>
              <a:t>cybersécurité</a:t>
            </a:r>
            <a:r>
              <a:rPr lang="fr-FR" dirty="0"/>
              <a:t>;</a:t>
            </a:r>
          </a:p>
          <a:p>
            <a:pPr marL="914400" lvl="1" indent="-457200" algn="just">
              <a:buFont typeface="+mj-lt"/>
              <a:buAutoNum type="arabicPeriod"/>
            </a:pPr>
            <a:r>
              <a:rPr lang="fr-FR" dirty="0"/>
              <a:t> La Sécurité des Transactions Electroniques;</a:t>
            </a:r>
          </a:p>
        </p:txBody>
      </p:sp>
    </p:spTree>
    <p:extLst>
      <p:ext uri="{BB962C8B-B14F-4D97-AF65-F5344CB8AC3E}">
        <p14:creationId xmlns:p14="http://schemas.microsoft.com/office/powerpoint/2010/main" val="373315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xmlns="" id="{64543BB6-06A3-B146-944C-49529D0C8697}"/>
              </a:ext>
            </a:extLst>
          </p:cNvPr>
          <p:cNvSpPr txBox="1">
            <a:spLocks/>
          </p:cNvSpPr>
          <p:nvPr/>
        </p:nvSpPr>
        <p:spPr>
          <a:xfrm>
            <a:off x="1110085" y="945392"/>
            <a:ext cx="8911687" cy="969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5</a:t>
            </a:r>
            <a:r>
              <a:rPr lang="fr-FR" dirty="0" smtClean="0"/>
              <a:t>.1 </a:t>
            </a:r>
            <a:r>
              <a:rPr lang="fr-FR" dirty="0"/>
              <a:t>La Cybercriminalité</a:t>
            </a:r>
          </a:p>
        </p:txBody>
      </p:sp>
      <p:sp>
        <p:nvSpPr>
          <p:cNvPr id="20" name="Espace réservé du contenu 2">
            <a:extLst>
              <a:ext uri="{FF2B5EF4-FFF2-40B4-BE49-F238E27FC236}">
                <a16:creationId xmlns:a16="http://schemas.microsoft.com/office/drawing/2014/main" xmlns="" id="{E73D9F5F-ABCA-B84B-8127-8337D2A190C3}"/>
              </a:ext>
            </a:extLst>
          </p:cNvPr>
          <p:cNvSpPr txBox="1">
            <a:spLocks/>
          </p:cNvSpPr>
          <p:nvPr/>
        </p:nvSpPr>
        <p:spPr>
          <a:xfrm>
            <a:off x="1069301"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altLang="fr-FR" dirty="0">
                <a:solidFill>
                  <a:schemeClr val="tx2"/>
                </a:solidFill>
              </a:rPr>
              <a:t>« </a:t>
            </a:r>
            <a:r>
              <a:rPr lang="fr-FR" altLang="fr-FR" b="1" dirty="0">
                <a:solidFill>
                  <a:schemeClr val="tx2"/>
                </a:solidFill>
              </a:rPr>
              <a:t>Ensemble des activités criminelles pénalement répréhensibles qui se commettent au moyen ou sur un réseau de communications électroniques ou sur un système, d'information par d'autres moyens que ceux habituellement mis en œuvre et de manière complémentaire a la criminalité classique. </a:t>
            </a:r>
            <a:r>
              <a:rPr lang="fr-FR" altLang="fr-FR" b="1" dirty="0" smtClean="0">
                <a:solidFill>
                  <a:schemeClr val="tx2"/>
                </a:solidFill>
              </a:rPr>
              <a:t>»</a:t>
            </a:r>
            <a:endParaRPr lang="fr-FR" dirty="0" smtClean="0"/>
          </a:p>
          <a:p>
            <a:pPr algn="just"/>
            <a:r>
              <a:rPr lang="fr-FR" dirty="0" smtClean="0"/>
              <a:t>Une Cellule de lutte contre la cybercriminalité, placée sous la tutelle de la Direction de la Sécurité des Réseaux des Communications Électroniques et des systèmes d’Information ,  assure cette mission </a:t>
            </a:r>
            <a:r>
              <a:rPr lang="fr-FR" dirty="0"/>
              <a:t>c</a:t>
            </a:r>
            <a:r>
              <a:rPr lang="fr-FR" altLang="fr-FR" dirty="0"/>
              <a:t>onformément à  la Loi N°009/PR/2015 du 15 Février 2015</a:t>
            </a:r>
            <a:r>
              <a:rPr lang="fr-FR" altLang="fr-FR" dirty="0" smtClean="0">
                <a:solidFill>
                  <a:schemeClr val="tx2"/>
                </a:solidFill>
              </a:rPr>
              <a:t>.</a:t>
            </a:r>
            <a:endParaRPr lang="fr-FR" altLang="fr-FR" dirty="0">
              <a:solidFill>
                <a:schemeClr val="tx2"/>
              </a:solidFill>
            </a:endParaRPr>
          </a:p>
          <a:p>
            <a:pPr algn="just"/>
            <a:r>
              <a:rPr lang="fr-FR" altLang="fr-FR" dirty="0" smtClean="0"/>
              <a:t>	</a:t>
            </a:r>
            <a:endParaRPr lang="fr-FR" b="1" dirty="0"/>
          </a:p>
        </p:txBody>
      </p:sp>
    </p:spTree>
    <p:extLst>
      <p:ext uri="{BB962C8B-B14F-4D97-AF65-F5344CB8AC3E}">
        <p14:creationId xmlns:p14="http://schemas.microsoft.com/office/powerpoint/2010/main" val="156628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73" y="935419"/>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938" y="259832"/>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0F48D088-E650-0046-A813-A44B85ADC872}"/>
              </a:ext>
            </a:extLst>
          </p:cNvPr>
          <p:cNvSpPr txBox="1">
            <a:spLocks/>
          </p:cNvSpPr>
          <p:nvPr/>
        </p:nvSpPr>
        <p:spPr>
          <a:xfrm>
            <a:off x="2617639" y="970106"/>
            <a:ext cx="3899315" cy="89989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t>Sommaire</a:t>
            </a:r>
          </a:p>
        </p:txBody>
      </p:sp>
      <p:sp>
        <p:nvSpPr>
          <p:cNvPr id="19" name="Espace réservé du contenu 2">
            <a:extLst>
              <a:ext uri="{FF2B5EF4-FFF2-40B4-BE49-F238E27FC236}">
                <a16:creationId xmlns:a16="http://schemas.microsoft.com/office/drawing/2014/main" xmlns="" id="{E7D9B1A3-A7AA-2443-A62D-8678EF0C2145}"/>
              </a:ext>
            </a:extLst>
          </p:cNvPr>
          <p:cNvSpPr txBox="1">
            <a:spLocks/>
          </p:cNvSpPr>
          <p:nvPr/>
        </p:nvSpPr>
        <p:spPr>
          <a:xfrm>
            <a:off x="834518"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itchFamily="2" charset="2"/>
              <a:buChar char="q"/>
            </a:pPr>
            <a:r>
              <a:rPr lang="fr-FR" dirty="0"/>
              <a:t>Introduction </a:t>
            </a:r>
          </a:p>
          <a:p>
            <a:pPr marL="342900" indent="-342900" algn="just">
              <a:buFont typeface="Wingdings" pitchFamily="2" charset="2"/>
              <a:buChar char="q"/>
            </a:pPr>
            <a:r>
              <a:rPr lang="fr-FR" dirty="0" smtClean="0"/>
              <a:t>Contexte</a:t>
            </a:r>
            <a:endParaRPr lang="fr-FR" dirty="0"/>
          </a:p>
          <a:p>
            <a:pPr marL="342900" indent="-342900" algn="just">
              <a:buFont typeface="Wingdings" pitchFamily="2" charset="2"/>
              <a:buChar char="q"/>
            </a:pPr>
            <a:r>
              <a:rPr lang="fr-FR" dirty="0"/>
              <a:t>C</a:t>
            </a:r>
            <a:r>
              <a:rPr lang="fr-FR" dirty="0" smtClean="0"/>
              <a:t>adre juridique</a:t>
            </a:r>
            <a:endParaRPr lang="fr-FR" dirty="0"/>
          </a:p>
          <a:p>
            <a:pPr marL="342900" indent="-342900" algn="just">
              <a:buFont typeface="Wingdings" pitchFamily="2" charset="2"/>
              <a:buChar char="q"/>
            </a:pPr>
            <a:r>
              <a:rPr lang="fr-FR" dirty="0"/>
              <a:t>Missions de </a:t>
            </a:r>
            <a:r>
              <a:rPr lang="fr-FR" dirty="0" smtClean="0"/>
              <a:t>l’ANSICE</a:t>
            </a:r>
            <a:endParaRPr lang="fr-FR" dirty="0"/>
          </a:p>
          <a:p>
            <a:pPr marL="342900" indent="-342900" algn="just">
              <a:buFont typeface="Wingdings" pitchFamily="2" charset="2"/>
              <a:buChar char="q"/>
            </a:pPr>
            <a:r>
              <a:rPr lang="fr-FR" dirty="0"/>
              <a:t>Réalisations et perspectives par domaine </a:t>
            </a:r>
            <a:r>
              <a:rPr lang="fr-FR" dirty="0" smtClean="0"/>
              <a:t>d’activité</a:t>
            </a:r>
            <a:endParaRPr lang="fr-FR" dirty="0"/>
          </a:p>
          <a:p>
            <a:pPr marL="342900" indent="-342900" algn="just">
              <a:buFont typeface="Wingdings" pitchFamily="2" charset="2"/>
              <a:buChar char="q"/>
            </a:pPr>
            <a:r>
              <a:rPr lang="fr-FR" dirty="0"/>
              <a:t>Contacts</a:t>
            </a:r>
          </a:p>
          <a:p>
            <a:endParaRPr lang="fr-FR" dirty="0"/>
          </a:p>
          <a:p>
            <a:endParaRPr lang="fr-FR" dirty="0"/>
          </a:p>
        </p:txBody>
      </p:sp>
    </p:spTree>
    <p:extLst>
      <p:ext uri="{BB962C8B-B14F-4D97-AF65-F5344CB8AC3E}">
        <p14:creationId xmlns:p14="http://schemas.microsoft.com/office/powerpoint/2010/main" val="33275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E58AF71E-9B09-834C-93E2-A515AAFAC14D}"/>
              </a:ext>
            </a:extLst>
          </p:cNvPr>
          <p:cNvSpPr txBox="1">
            <a:spLocks/>
          </p:cNvSpPr>
          <p:nvPr/>
        </p:nvSpPr>
        <p:spPr>
          <a:xfrm>
            <a:off x="1147156" y="945392"/>
            <a:ext cx="8911687" cy="128089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 </a:t>
            </a:r>
            <a:r>
              <a:rPr lang="fr-FR" dirty="0"/>
              <a:t>Missions de la Cellule de lutte contre la cybercriminalité</a:t>
            </a:r>
          </a:p>
        </p:txBody>
      </p:sp>
      <p:sp>
        <p:nvSpPr>
          <p:cNvPr id="13" name="Espace réservé du contenu 2">
            <a:extLst>
              <a:ext uri="{FF2B5EF4-FFF2-40B4-BE49-F238E27FC236}">
                <a16:creationId xmlns:a16="http://schemas.microsoft.com/office/drawing/2014/main" xmlns="" id="{BA8BDBC1-9D04-2643-8F24-A0023F5B63F1}"/>
              </a:ext>
            </a:extLst>
          </p:cNvPr>
          <p:cNvSpPr txBox="1">
            <a:spLocks/>
          </p:cNvSpPr>
          <p:nvPr/>
        </p:nvSpPr>
        <p:spPr>
          <a:xfrm>
            <a:off x="1032230"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itchFamily="2" charset="2"/>
              <a:buChar char="Ø"/>
              <a:defRPr/>
            </a:pPr>
            <a:r>
              <a:rPr lang="fr-FR" altLang="fr-FR" dirty="0">
                <a:solidFill>
                  <a:schemeClr val="tx2"/>
                </a:solidFill>
              </a:rPr>
              <a:t>Rassembler les </a:t>
            </a:r>
            <a:r>
              <a:rPr lang="fr-FR" altLang="fr-FR" dirty="0" smtClean="0">
                <a:solidFill>
                  <a:schemeClr val="tx2"/>
                </a:solidFill>
              </a:rPr>
              <a:t>preuves des </a:t>
            </a:r>
            <a:r>
              <a:rPr lang="fr-FR" altLang="fr-FR" dirty="0">
                <a:solidFill>
                  <a:schemeClr val="tx2"/>
                </a:solidFill>
              </a:rPr>
              <a:t>infractions prévues par la loi ;</a:t>
            </a:r>
          </a:p>
          <a:p>
            <a:pPr algn="just">
              <a:buFont typeface="Wingdings" pitchFamily="2" charset="2"/>
              <a:buChar char="Ø"/>
              <a:defRPr/>
            </a:pPr>
            <a:r>
              <a:rPr lang="fr-FR" altLang="fr-FR" dirty="0">
                <a:solidFill>
                  <a:schemeClr val="tx2"/>
                </a:solidFill>
              </a:rPr>
              <a:t>Rechercher et d’identifier leurs auteurs et de les déférer devant les autorités judiciaires </a:t>
            </a:r>
            <a:r>
              <a:rPr lang="fr-FR" altLang="fr-FR" dirty="0" smtClean="0">
                <a:solidFill>
                  <a:schemeClr val="tx2"/>
                </a:solidFill>
              </a:rPr>
              <a:t>compétentes;</a:t>
            </a:r>
          </a:p>
          <a:p>
            <a:pPr algn="just">
              <a:buFont typeface="Wingdings" pitchFamily="2" charset="2"/>
              <a:buChar char="Ø"/>
              <a:defRPr/>
            </a:pPr>
            <a:r>
              <a:rPr lang="fr-FR" altLang="fr-FR" dirty="0" smtClean="0">
                <a:solidFill>
                  <a:schemeClr val="tx2"/>
                </a:solidFill>
              </a:rPr>
              <a:t>Etablir </a:t>
            </a:r>
            <a:r>
              <a:rPr lang="fr-FR" altLang="fr-FR" dirty="0">
                <a:solidFill>
                  <a:schemeClr val="tx2"/>
                </a:solidFill>
              </a:rPr>
              <a:t>un partenariat avec les prestataires techniques (fournisseurs d’accès et d’hébergements) en vue de rendre efficace la lutte contre la cybercriminalité ;</a:t>
            </a:r>
          </a:p>
          <a:p>
            <a:pPr algn="just">
              <a:buFont typeface="Wingdings" pitchFamily="2" charset="2"/>
              <a:buChar char="Ø"/>
              <a:defRPr/>
            </a:pPr>
            <a:r>
              <a:rPr lang="fr-FR" altLang="fr-FR" dirty="0">
                <a:solidFill>
                  <a:schemeClr val="tx2"/>
                </a:solidFill>
              </a:rPr>
              <a:t>Assurer de la participation de ces intermédiaires techniques à la lutte contre la Cybercriminalité ;</a:t>
            </a:r>
          </a:p>
          <a:p>
            <a:pPr algn="just">
              <a:defRPr/>
            </a:pPr>
            <a:endParaRPr lang="fr-FR" altLang="fr-FR" dirty="0">
              <a:solidFill>
                <a:schemeClr val="tx2"/>
              </a:solidFill>
            </a:endParaRPr>
          </a:p>
          <a:p>
            <a:endParaRPr lang="fr-FR" dirty="0"/>
          </a:p>
        </p:txBody>
      </p:sp>
    </p:spTree>
    <p:extLst>
      <p:ext uri="{BB962C8B-B14F-4D97-AF65-F5344CB8AC3E}">
        <p14:creationId xmlns:p14="http://schemas.microsoft.com/office/powerpoint/2010/main" val="242858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D5D0EBD5-AE6D-4D41-855E-4DDCC1EDCD22}"/>
              </a:ext>
            </a:extLst>
          </p:cNvPr>
          <p:cNvSpPr txBox="1">
            <a:spLocks/>
          </p:cNvSpPr>
          <p:nvPr/>
        </p:nvSpPr>
        <p:spPr>
          <a:xfrm>
            <a:off x="1134799" y="957749"/>
            <a:ext cx="8911687" cy="128089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 Composition </a:t>
            </a:r>
            <a:r>
              <a:rPr lang="fr-FR" dirty="0"/>
              <a:t>de la Cellule de Lutte contre la Cybercriminalité</a:t>
            </a:r>
          </a:p>
        </p:txBody>
      </p:sp>
      <p:sp>
        <p:nvSpPr>
          <p:cNvPr id="13" name="Espace réservé du contenu 2">
            <a:extLst>
              <a:ext uri="{FF2B5EF4-FFF2-40B4-BE49-F238E27FC236}">
                <a16:creationId xmlns:a16="http://schemas.microsoft.com/office/drawing/2014/main" xmlns="" id="{E4D0EE1D-E894-BD40-AC33-239362AE3213}"/>
              </a:ext>
            </a:extLst>
          </p:cNvPr>
          <p:cNvSpPr txBox="1">
            <a:spLocks/>
          </p:cNvSpPr>
          <p:nvPr/>
        </p:nvSpPr>
        <p:spPr>
          <a:xfrm>
            <a:off x="995159" y="2195385"/>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200000"/>
              </a:lnSpc>
              <a:defRPr/>
            </a:pPr>
            <a:r>
              <a:rPr lang="fr-FR" dirty="0" smtClean="0"/>
              <a:t>Elle </a:t>
            </a:r>
            <a:r>
              <a:rPr lang="fr-FR" dirty="0"/>
              <a:t>est composée de :</a:t>
            </a:r>
          </a:p>
          <a:p>
            <a:pPr lvl="1" algn="just">
              <a:lnSpc>
                <a:spcPct val="120000"/>
              </a:lnSpc>
              <a:buFont typeface="Wingdings" pitchFamily="2" charset="2"/>
              <a:buChar char="Ø"/>
              <a:defRPr/>
            </a:pPr>
            <a:r>
              <a:rPr lang="fr-FR" altLang="fr-FR" b="1" dirty="0">
                <a:solidFill>
                  <a:schemeClr val="tx2"/>
                </a:solidFill>
              </a:rPr>
              <a:t>Magistrats</a:t>
            </a:r>
            <a:endParaRPr lang="fr-FR" altLang="fr-FR" dirty="0">
              <a:solidFill>
                <a:schemeClr val="tx2"/>
              </a:solidFill>
            </a:endParaRPr>
          </a:p>
          <a:p>
            <a:pPr lvl="1" algn="just">
              <a:lnSpc>
                <a:spcPct val="120000"/>
              </a:lnSpc>
              <a:buFont typeface="Wingdings" pitchFamily="2" charset="2"/>
              <a:buChar char="Ø"/>
              <a:defRPr/>
            </a:pPr>
            <a:r>
              <a:rPr lang="fr-FR" altLang="fr-FR" b="1" dirty="0">
                <a:solidFill>
                  <a:schemeClr val="tx2"/>
                </a:solidFill>
              </a:rPr>
              <a:t>Officiers de la police judiciaire</a:t>
            </a:r>
            <a:r>
              <a:rPr lang="fr-FR" altLang="fr-FR" dirty="0">
                <a:solidFill>
                  <a:schemeClr val="tx2"/>
                </a:solidFill>
              </a:rPr>
              <a:t>, </a:t>
            </a:r>
          </a:p>
          <a:p>
            <a:pPr lvl="1" algn="just">
              <a:lnSpc>
                <a:spcPct val="120000"/>
              </a:lnSpc>
              <a:buFont typeface="Wingdings" pitchFamily="2" charset="2"/>
              <a:buChar char="Ø"/>
              <a:defRPr/>
            </a:pPr>
            <a:r>
              <a:rPr lang="fr-FR" altLang="fr-FR" b="1" dirty="0">
                <a:solidFill>
                  <a:schemeClr val="tx2"/>
                </a:solidFill>
              </a:rPr>
              <a:t>Officiers de la Gendarmerie</a:t>
            </a:r>
            <a:endParaRPr lang="fr-FR" altLang="fr-FR" dirty="0">
              <a:solidFill>
                <a:schemeClr val="tx2"/>
              </a:solidFill>
            </a:endParaRPr>
          </a:p>
          <a:p>
            <a:pPr lvl="1" algn="just">
              <a:lnSpc>
                <a:spcPct val="120000"/>
              </a:lnSpc>
              <a:buFont typeface="Wingdings" pitchFamily="2" charset="2"/>
              <a:buChar char="Ø"/>
              <a:defRPr/>
            </a:pPr>
            <a:r>
              <a:rPr lang="fr-FR" altLang="fr-FR" b="1" dirty="0">
                <a:solidFill>
                  <a:schemeClr val="tx2"/>
                </a:solidFill>
              </a:rPr>
              <a:t>Informaticiens</a:t>
            </a:r>
          </a:p>
          <a:p>
            <a:pPr lvl="1" algn="just">
              <a:lnSpc>
                <a:spcPct val="120000"/>
              </a:lnSpc>
              <a:buFont typeface="Wingdings" pitchFamily="2" charset="2"/>
              <a:buChar char="Ø"/>
              <a:defRPr/>
            </a:pPr>
            <a:r>
              <a:rPr lang="fr-FR" altLang="fr-FR" b="1" dirty="0">
                <a:solidFill>
                  <a:schemeClr val="tx2"/>
                </a:solidFill>
              </a:rPr>
              <a:t>Spécialistes en matière de télécommunications</a:t>
            </a:r>
            <a:endParaRPr lang="fr-FR" altLang="fr-FR" dirty="0">
              <a:solidFill>
                <a:schemeClr val="tx2"/>
              </a:solidFill>
            </a:endParaRPr>
          </a:p>
          <a:p>
            <a:endParaRPr lang="fr-FR" dirty="0"/>
          </a:p>
        </p:txBody>
      </p:sp>
    </p:spTree>
    <p:extLst>
      <p:ext uri="{BB962C8B-B14F-4D97-AF65-F5344CB8AC3E}">
        <p14:creationId xmlns:p14="http://schemas.microsoft.com/office/powerpoint/2010/main" val="414979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D699D3FD-A14F-8E4B-AA54-A883FFD11987}"/>
              </a:ext>
            </a:extLst>
          </p:cNvPr>
          <p:cNvSpPr txBox="1">
            <a:spLocks/>
          </p:cNvSpPr>
          <p:nvPr/>
        </p:nvSpPr>
        <p:spPr>
          <a:xfrm>
            <a:off x="788803" y="920678"/>
            <a:ext cx="8911687" cy="128089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5.2 </a:t>
            </a:r>
            <a:r>
              <a:rPr lang="fr-FR" dirty="0"/>
              <a:t>La protection des données à caractère personnel</a:t>
            </a:r>
          </a:p>
        </p:txBody>
      </p:sp>
      <p:sp>
        <p:nvSpPr>
          <p:cNvPr id="20" name="Espace réservé du contenu 2">
            <a:extLst>
              <a:ext uri="{FF2B5EF4-FFF2-40B4-BE49-F238E27FC236}">
                <a16:creationId xmlns:a16="http://schemas.microsoft.com/office/drawing/2014/main" xmlns="" id="{FAA9F432-4044-5C40-80DA-44FFDFA11C93}"/>
              </a:ext>
            </a:extLst>
          </p:cNvPr>
          <p:cNvSpPr txBox="1">
            <a:spLocks/>
          </p:cNvSpPr>
          <p:nvPr/>
        </p:nvSpPr>
        <p:spPr>
          <a:xfrm>
            <a:off x="710948"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La Direction de la Protection de la Vie Privée et des Libertés dans le Cyberespace a pour missions essentielles:</a:t>
            </a:r>
          </a:p>
          <a:p>
            <a:pPr marL="800100" lvl="1" indent="-342900" algn="just">
              <a:buFont typeface="Courier New" pitchFamily="49" charset="0"/>
              <a:buChar char="o"/>
            </a:pPr>
            <a:r>
              <a:rPr lang="fr-FR" b="1" dirty="0"/>
              <a:t>Protéger la vie privée des citoyens;</a:t>
            </a:r>
          </a:p>
          <a:p>
            <a:pPr marL="800100" lvl="1" indent="-342900" algn="just">
              <a:buFont typeface="Courier New" pitchFamily="49" charset="0"/>
              <a:buChar char="o"/>
            </a:pPr>
            <a:r>
              <a:rPr lang="fr-FR" b="1" dirty="0"/>
              <a:t>Assurer le droit à l’oubli des personnes;</a:t>
            </a:r>
          </a:p>
          <a:p>
            <a:pPr marL="800100" lvl="1" indent="-342900" algn="just">
              <a:buFont typeface="Courier New" pitchFamily="49" charset="0"/>
              <a:buChar char="o"/>
            </a:pPr>
            <a:r>
              <a:rPr lang="fr-FR" b="1" dirty="0"/>
              <a:t>Vulgariser la culture de protection de donnée à caractère personnel</a:t>
            </a:r>
            <a:endParaRPr lang="fr-FR" dirty="0"/>
          </a:p>
          <a:p>
            <a:endParaRPr lang="fr-FR" dirty="0"/>
          </a:p>
        </p:txBody>
      </p:sp>
    </p:spTree>
    <p:extLst>
      <p:ext uri="{BB962C8B-B14F-4D97-AF65-F5344CB8AC3E}">
        <p14:creationId xmlns:p14="http://schemas.microsoft.com/office/powerpoint/2010/main" val="148492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699037"/>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E66D9B12-F81E-9247-8C21-F018237FEBC3}"/>
              </a:ext>
            </a:extLst>
          </p:cNvPr>
          <p:cNvSpPr txBox="1">
            <a:spLocks/>
          </p:cNvSpPr>
          <p:nvPr/>
        </p:nvSpPr>
        <p:spPr>
          <a:xfrm>
            <a:off x="420130" y="908321"/>
            <a:ext cx="9564571" cy="94519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solidFill>
                  <a:prstClr val="black"/>
                </a:solidFill>
              </a:rPr>
              <a:t>  Données à caractère personnel</a:t>
            </a:r>
            <a:endParaRPr lang="fr-FR" dirty="0">
              <a:solidFill>
                <a:prstClr val="black"/>
              </a:solidFill>
            </a:endParaRPr>
          </a:p>
        </p:txBody>
      </p:sp>
      <p:graphicFrame>
        <p:nvGraphicFramePr>
          <p:cNvPr id="19" name="Espace réservé du contenu 3"/>
          <p:cNvGraphicFramePr>
            <a:graphicFrameLocks/>
          </p:cNvGraphicFramePr>
          <p:nvPr>
            <p:extLst>
              <p:ext uri="{D42A27DB-BD31-4B8C-83A1-F6EECF244321}">
                <p14:modId xmlns:p14="http://schemas.microsoft.com/office/powerpoint/2010/main" val="1156948620"/>
              </p:ext>
            </p:extLst>
          </p:nvPr>
        </p:nvGraphicFramePr>
        <p:xfrm>
          <a:off x="605481" y="2059567"/>
          <a:ext cx="9168714" cy="41173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ZoneTexte 21"/>
          <p:cNvSpPr txBox="1"/>
          <p:nvPr/>
        </p:nvSpPr>
        <p:spPr>
          <a:xfrm>
            <a:off x="1301840" y="1680514"/>
            <a:ext cx="7619753" cy="646331"/>
          </a:xfrm>
          <a:prstGeom prst="rect">
            <a:avLst/>
          </a:prstGeom>
          <a:noFill/>
        </p:spPr>
        <p:txBody>
          <a:bodyPr wrap="square" rtlCol="0">
            <a:spAutoFit/>
          </a:bodyPr>
          <a:lstStyle/>
          <a:p>
            <a:r>
              <a:rPr lang="fr-FR" dirty="0" smtClean="0">
                <a:solidFill>
                  <a:prstClr val="black"/>
                </a:solidFill>
              </a:rPr>
              <a:t>Elles sont regroupées en deux catégories:</a:t>
            </a:r>
          </a:p>
          <a:p>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0519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993A8885-05BD-5644-9846-C507996C2A58}"/>
              </a:ext>
            </a:extLst>
          </p:cNvPr>
          <p:cNvSpPr txBox="1">
            <a:spLocks/>
          </p:cNvSpPr>
          <p:nvPr/>
        </p:nvSpPr>
        <p:spPr>
          <a:xfrm>
            <a:off x="986515" y="871250"/>
            <a:ext cx="8911687" cy="128089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smtClean="0">
                <a:latin typeface="Times New Roman" panose="02020603050405020304" pitchFamily="18" charset="0"/>
                <a:cs typeface="Times New Roman" panose="02020603050405020304" pitchFamily="18" charset="0"/>
              </a:rPr>
              <a:t>Le </a:t>
            </a:r>
            <a:r>
              <a:rPr lang="fr-FR" b="1" dirty="0">
                <a:latin typeface="Times New Roman" panose="02020603050405020304" pitchFamily="18" charset="0"/>
                <a:cs typeface="Times New Roman" panose="02020603050405020304" pitchFamily="18" charset="0"/>
              </a:rPr>
              <a:t>régime juridique des données à caractère personnel</a:t>
            </a:r>
            <a:endParaRPr lang="fr-FR" dirty="0"/>
          </a:p>
        </p:txBody>
      </p:sp>
      <p:sp>
        <p:nvSpPr>
          <p:cNvPr id="20" name="Espace réservé du contenu 2">
            <a:extLst>
              <a:ext uri="{FF2B5EF4-FFF2-40B4-BE49-F238E27FC236}">
                <a16:creationId xmlns:a16="http://schemas.microsoft.com/office/drawing/2014/main" xmlns="" id="{0A8464F5-F021-9A48-935D-5A548CB2BC98}"/>
              </a:ext>
            </a:extLst>
          </p:cNvPr>
          <p:cNvSpPr txBox="1">
            <a:spLocks/>
          </p:cNvSpPr>
          <p:nvPr/>
        </p:nvSpPr>
        <p:spPr>
          <a:xfrm>
            <a:off x="723305"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La Protection des données à caractère personnel est encadrée par la Loi N°07/PR/2015  </a:t>
            </a:r>
            <a:r>
              <a:rPr lang="fr-FR" dirty="0" smtClean="0"/>
              <a:t>du </a:t>
            </a:r>
            <a:r>
              <a:rPr lang="fr-FR" dirty="0"/>
              <a:t>15 février 2015 </a:t>
            </a:r>
            <a:r>
              <a:rPr lang="fr-FR" dirty="0" smtClean="0"/>
              <a:t>et le </a:t>
            </a:r>
            <a:r>
              <a:rPr lang="fr-FR" dirty="0"/>
              <a:t>Décret N°075/PR/2019 </a:t>
            </a:r>
            <a:r>
              <a:rPr lang="fr-FR" dirty="0" smtClean="0"/>
              <a:t>du </a:t>
            </a:r>
            <a:r>
              <a:rPr lang="fr-FR" dirty="0"/>
              <a:t>21 Janvier 2019 fixant les dispositions </a:t>
            </a:r>
            <a:r>
              <a:rPr lang="fr-FR" dirty="0" smtClean="0"/>
              <a:t>de son application. </a:t>
            </a:r>
            <a:endParaRPr lang="fr-FR" dirty="0"/>
          </a:p>
          <a:p>
            <a:pPr algn="just"/>
            <a:r>
              <a:rPr lang="fr-FR" dirty="0"/>
              <a:t>Il </a:t>
            </a:r>
            <a:r>
              <a:rPr lang="fr-FR" dirty="0" smtClean="0"/>
              <a:t>concerne:</a:t>
            </a:r>
            <a:endParaRPr lang="fr-FR" dirty="0"/>
          </a:p>
          <a:p>
            <a:pPr marL="800100" lvl="5" indent="-342900" algn="just">
              <a:buFont typeface="+mj-lt"/>
              <a:buAutoNum type="alphaLcParenR"/>
            </a:pPr>
            <a:r>
              <a:rPr lang="fr-FR" sz="1800" dirty="0"/>
              <a:t>Les obligations du responsable de traitement et de son sous-traitant;</a:t>
            </a:r>
          </a:p>
          <a:p>
            <a:pPr marL="800100" lvl="5" indent="-342900" algn="just">
              <a:buFont typeface="+mj-lt"/>
              <a:buAutoNum type="alphaLcParenR"/>
            </a:pPr>
            <a:r>
              <a:rPr lang="fr-FR" sz="1800" dirty="0"/>
              <a:t>Les droits des personnes concernées;</a:t>
            </a:r>
          </a:p>
          <a:p>
            <a:pPr marL="800100" lvl="5" indent="-342900" algn="just">
              <a:buFont typeface="+mj-lt"/>
              <a:buAutoNum type="alphaLcParenR"/>
            </a:pPr>
            <a:r>
              <a:rPr lang="fr-FR" sz="1800" dirty="0"/>
              <a:t>Les procédures administratives auprès de l’ANSICE (déclaration de </a:t>
            </a:r>
            <a:r>
              <a:rPr lang="fr-FR" sz="1800" dirty="0" smtClean="0"/>
              <a:t>traitement </a:t>
            </a:r>
            <a:r>
              <a:rPr lang="fr-FR" sz="1800" dirty="0"/>
              <a:t>des d</a:t>
            </a:r>
            <a:r>
              <a:rPr lang="fr-FR" sz="1800" dirty="0" smtClean="0"/>
              <a:t>onnées, demandes d’autorisation de traitement des </a:t>
            </a:r>
            <a:r>
              <a:rPr lang="fr-FR" sz="1800" dirty="0"/>
              <a:t>données sensibles et demande de </a:t>
            </a:r>
            <a:r>
              <a:rPr lang="fr-FR" sz="1800" dirty="0" smtClean="0"/>
              <a:t>transfert</a:t>
            </a:r>
            <a:r>
              <a:rPr lang="fr-FR" sz="1800" dirty="0"/>
              <a:t> </a:t>
            </a:r>
            <a:r>
              <a:rPr lang="fr-FR" sz="1800" dirty="0" smtClean="0"/>
              <a:t>des données </a:t>
            </a:r>
            <a:r>
              <a:rPr lang="fr-FR" sz="1800" dirty="0"/>
              <a:t>vers </a:t>
            </a:r>
            <a:r>
              <a:rPr lang="fr-FR" sz="1800" dirty="0" smtClean="0"/>
              <a:t>l’étranger);</a:t>
            </a:r>
            <a:endParaRPr lang="fr-FR" sz="1800" dirty="0"/>
          </a:p>
          <a:p>
            <a:pPr marL="800100" lvl="5" indent="-342900" algn="just">
              <a:buFont typeface="+mj-lt"/>
              <a:buAutoNum type="alphaLcParenR"/>
            </a:pPr>
            <a:r>
              <a:rPr lang="fr-FR" sz="1800" dirty="0"/>
              <a:t>Les sanctions pour atteinte aux données à caractère </a:t>
            </a:r>
            <a:r>
              <a:rPr lang="fr-FR" sz="1800" dirty="0" smtClean="0"/>
              <a:t>personnel</a:t>
            </a:r>
            <a:r>
              <a:rPr lang="fr-FR" sz="1800" dirty="0"/>
              <a:t> </a:t>
            </a:r>
            <a:r>
              <a:rPr lang="fr-FR" sz="1800" dirty="0" smtClean="0"/>
              <a:t>(Les </a:t>
            </a:r>
            <a:r>
              <a:rPr lang="fr-FR" sz="1800" dirty="0"/>
              <a:t>sanctions administratives prononcées par l’ANSICE et les sanctions pénales prononcées par le juge</a:t>
            </a:r>
            <a:r>
              <a:rPr lang="fr-FR" sz="1800" b="1" dirty="0">
                <a:latin typeface="Times New Roman" panose="02020603050405020304" pitchFamily="18" charset="0"/>
                <a:cs typeface="Times New Roman" panose="02020603050405020304" pitchFamily="18" charset="0"/>
              </a:rPr>
              <a:t>) </a:t>
            </a:r>
          </a:p>
          <a:p>
            <a:pPr marL="800100" lvl="5" indent="-342900">
              <a:buFont typeface="+mj-lt"/>
              <a:buAutoNum type="alphaLcParenR"/>
            </a:pPr>
            <a:endParaRPr lang="fr-FR" sz="1800" dirty="0"/>
          </a:p>
          <a:p>
            <a:endParaRPr lang="fr-FR" dirty="0"/>
          </a:p>
        </p:txBody>
      </p:sp>
    </p:spTree>
    <p:extLst>
      <p:ext uri="{BB962C8B-B14F-4D97-AF65-F5344CB8AC3E}">
        <p14:creationId xmlns:p14="http://schemas.microsoft.com/office/powerpoint/2010/main" val="254915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5" y="87085"/>
            <a:ext cx="10090155" cy="636781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12AD1F56-8191-294D-A740-EB814CCC1206}"/>
              </a:ext>
            </a:extLst>
          </p:cNvPr>
          <p:cNvSpPr txBox="1">
            <a:spLocks/>
          </p:cNvSpPr>
          <p:nvPr/>
        </p:nvSpPr>
        <p:spPr>
          <a:xfrm>
            <a:off x="1048300" y="908321"/>
            <a:ext cx="8911687" cy="8710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5</a:t>
            </a:r>
            <a:r>
              <a:rPr lang="fr-FR" dirty="0" smtClean="0"/>
              <a:t>.3 </a:t>
            </a:r>
            <a:r>
              <a:rPr lang="fr-FR" dirty="0"/>
              <a:t>La </a:t>
            </a:r>
            <a:r>
              <a:rPr lang="fr-FR" dirty="0" err="1"/>
              <a:t>Cybersécurité</a:t>
            </a:r>
            <a:endParaRPr lang="fr-FR" dirty="0"/>
          </a:p>
        </p:txBody>
      </p:sp>
      <p:sp>
        <p:nvSpPr>
          <p:cNvPr id="11" name="Espace réservé du contenu 2">
            <a:extLst>
              <a:ext uri="{FF2B5EF4-FFF2-40B4-BE49-F238E27FC236}">
                <a16:creationId xmlns:a16="http://schemas.microsoft.com/office/drawing/2014/main" xmlns="" id="{D3C3B731-0188-A843-BC42-50EA837E9E04}"/>
              </a:ext>
            </a:extLst>
          </p:cNvPr>
          <p:cNvSpPr txBox="1">
            <a:spLocks/>
          </p:cNvSpPr>
          <p:nvPr/>
        </p:nvSpPr>
        <p:spPr>
          <a:xfrm>
            <a:off x="908660" y="1852732"/>
            <a:ext cx="8915400" cy="4058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Selon la Loi 09/PR/2015 du 10 février 2015, la </a:t>
            </a:r>
            <a:r>
              <a:rPr lang="fr-FR" dirty="0" err="1"/>
              <a:t>cybersécurité</a:t>
            </a:r>
            <a:r>
              <a:rPr lang="fr-FR" dirty="0"/>
              <a:t>  </a:t>
            </a:r>
            <a:r>
              <a:rPr lang="fr-FR" dirty="0" smtClean="0"/>
              <a:t>« désigne un </a:t>
            </a:r>
            <a:r>
              <a:rPr lang="fr-FR" dirty="0"/>
              <a:t>ensemble des mesures de prévention, de protection et de dissuasion d’ordre technique, organisationnel, juridique, financier, humain, procédural et autres actions permettant d’atteindre les objectifs de sécurisation des réseaux de </a:t>
            </a:r>
            <a:r>
              <a:rPr lang="fr-FR" dirty="0" smtClean="0"/>
              <a:t>communications électroniques, </a:t>
            </a:r>
            <a:r>
              <a:rPr lang="fr-FR" dirty="0"/>
              <a:t>des systèmes d’information et pour la protection de la vie privée des </a:t>
            </a:r>
            <a:r>
              <a:rPr lang="fr-FR" dirty="0" smtClean="0"/>
              <a:t>personnes ». </a:t>
            </a:r>
            <a:endParaRPr lang="fr-FR" dirty="0"/>
          </a:p>
        </p:txBody>
      </p:sp>
      <p:sp>
        <p:nvSpPr>
          <p:cNvPr id="3" name="Rectangle 2">
            <a:extLst>
              <a:ext uri="{FF2B5EF4-FFF2-40B4-BE49-F238E27FC236}">
                <a16:creationId xmlns:a16="http://schemas.microsoft.com/office/drawing/2014/main" xmlns="" id="{27C6C415-F1E8-1840-8BA4-A8EE01380274}"/>
              </a:ext>
            </a:extLst>
          </p:cNvPr>
          <p:cNvSpPr>
            <a:spLocks noChangeArrowheads="1"/>
          </p:cNvSpPr>
          <p:nvPr/>
        </p:nvSpPr>
        <p:spPr bwMode="auto">
          <a:xfrm>
            <a:off x="-275802" y="-5094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a:extLst>
              <a:ext uri="{FF2B5EF4-FFF2-40B4-BE49-F238E27FC236}">
                <a16:creationId xmlns:a16="http://schemas.microsoft.com/office/drawing/2014/main" xmlns="" id="{1B06F31D-1BE5-324C-B7B3-CA4E2F7FA633}"/>
              </a:ext>
            </a:extLst>
          </p:cNvPr>
          <p:cNvSpPr>
            <a:spLocks noChangeArrowheads="1"/>
          </p:cNvSpPr>
          <p:nvPr/>
        </p:nvSpPr>
        <p:spPr bwMode="auto">
          <a:xfrm>
            <a:off x="15936" y="442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7" name="Image 3" descr="Image result for la cybersécurité">
            <a:extLst>
              <a:ext uri="{FF2B5EF4-FFF2-40B4-BE49-F238E27FC236}">
                <a16:creationId xmlns:a16="http://schemas.microsoft.com/office/drawing/2014/main" xmlns="" id="{5296F837-70E2-844D-B7BC-20F46CE54866}"/>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979219" y="4881846"/>
            <a:ext cx="2228889" cy="100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66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12AD1F56-8191-294D-A740-EB814CCC1206}"/>
              </a:ext>
            </a:extLst>
          </p:cNvPr>
          <p:cNvSpPr txBox="1">
            <a:spLocks/>
          </p:cNvSpPr>
          <p:nvPr/>
        </p:nvSpPr>
        <p:spPr>
          <a:xfrm>
            <a:off x="1048300" y="908321"/>
            <a:ext cx="8911687" cy="87105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 </a:t>
            </a:r>
            <a:r>
              <a:rPr lang="fr-FR" dirty="0"/>
              <a:t>Les Missions de l’ANSICE en matière de </a:t>
            </a:r>
            <a:r>
              <a:rPr lang="fr-FR" dirty="0" smtClean="0"/>
              <a:t> </a:t>
            </a:r>
            <a:r>
              <a:rPr lang="fr-FR" dirty="0" err="1"/>
              <a:t>Cybersécurité</a:t>
            </a:r>
            <a:endParaRPr lang="fr-FR" dirty="0"/>
          </a:p>
        </p:txBody>
      </p:sp>
      <p:sp>
        <p:nvSpPr>
          <p:cNvPr id="11" name="Espace réservé du contenu 2">
            <a:extLst>
              <a:ext uri="{FF2B5EF4-FFF2-40B4-BE49-F238E27FC236}">
                <a16:creationId xmlns:a16="http://schemas.microsoft.com/office/drawing/2014/main" xmlns="" id="{D3C3B731-0188-A843-BC42-50EA837E9E04}"/>
              </a:ext>
            </a:extLst>
          </p:cNvPr>
          <p:cNvSpPr txBox="1">
            <a:spLocks/>
          </p:cNvSpPr>
          <p:nvPr/>
        </p:nvSpPr>
        <p:spPr>
          <a:xfrm>
            <a:off x="908660" y="1852732"/>
            <a:ext cx="8915400" cy="405849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b="1" dirty="0"/>
              <a:t>Deux </a:t>
            </a:r>
            <a:r>
              <a:rPr lang="fr-FR" b="1" dirty="0" smtClean="0"/>
              <a:t>directions </a:t>
            </a:r>
            <a:r>
              <a:rPr lang="fr-FR" b="1" dirty="0"/>
              <a:t>sont en charge de façon transversale </a:t>
            </a:r>
            <a:r>
              <a:rPr lang="fr-FR" b="1" dirty="0" smtClean="0"/>
              <a:t>de la </a:t>
            </a:r>
            <a:r>
              <a:rPr lang="fr-FR" b="1" dirty="0"/>
              <a:t>question de </a:t>
            </a:r>
            <a:r>
              <a:rPr lang="fr-FR" b="1" dirty="0" smtClean="0"/>
              <a:t> </a:t>
            </a:r>
            <a:r>
              <a:rPr lang="fr-FR" b="1" dirty="0" err="1"/>
              <a:t>cybersécurité</a:t>
            </a:r>
            <a:r>
              <a:rPr lang="fr-FR" b="1" dirty="0"/>
              <a:t>. Il s’agit de:</a:t>
            </a:r>
          </a:p>
          <a:p>
            <a:pPr marL="342900" indent="-342900" algn="just">
              <a:buFont typeface="Wingdings" pitchFamily="2" charset="2"/>
              <a:buChar char="Ø"/>
            </a:pPr>
            <a:r>
              <a:rPr lang="fr-FR" b="1" dirty="0"/>
              <a:t> </a:t>
            </a:r>
            <a:r>
              <a:rPr lang="fr-FR" dirty="0"/>
              <a:t>Direction de la Sécurité des Réseaux des Communications Électroniques et des systèmes d’Information et</a:t>
            </a:r>
          </a:p>
          <a:p>
            <a:pPr marL="342900" indent="-342900" algn="just">
              <a:buFont typeface="Wingdings" pitchFamily="2" charset="2"/>
              <a:buChar char="Ø"/>
            </a:pPr>
            <a:r>
              <a:rPr lang="fr-FR" dirty="0"/>
              <a:t> Direction de l’Expertise et de la Veille Technologique de Sécurité</a:t>
            </a:r>
          </a:p>
          <a:p>
            <a:pPr algn="just"/>
            <a:r>
              <a:rPr lang="fr-FR" dirty="0"/>
              <a:t>Elles tirent leurs </a:t>
            </a:r>
            <a:r>
              <a:rPr lang="fr-FR" dirty="0" smtClean="0"/>
              <a:t>missions </a:t>
            </a:r>
            <a:r>
              <a:rPr lang="fr-FR" dirty="0"/>
              <a:t>de la Loi 09/PR/2015 du 10 février 2015, portant sur la </a:t>
            </a:r>
            <a:r>
              <a:rPr lang="fr-FR" dirty="0" err="1"/>
              <a:t>Cybersécurité</a:t>
            </a:r>
            <a:r>
              <a:rPr lang="fr-FR" dirty="0"/>
              <a:t> et la Lutte Contre la Cybercriminalité et sont en charge de:</a:t>
            </a:r>
          </a:p>
          <a:p>
            <a:pPr marL="800100" lvl="1" indent="-342900" algn="just">
              <a:buFont typeface="Courier New" pitchFamily="49" charset="0"/>
              <a:buChar char="o"/>
            </a:pPr>
            <a:r>
              <a:rPr lang="fr-FR" dirty="0"/>
              <a:t>Piloter les réponses aux attaques informatiques visant les infrastructures vitales de l’Etat</a:t>
            </a:r>
          </a:p>
          <a:p>
            <a:pPr marL="800100" lvl="1" indent="-342900" algn="just">
              <a:buFont typeface="Courier New" pitchFamily="49" charset="0"/>
              <a:buChar char="o"/>
            </a:pPr>
            <a:r>
              <a:rPr lang="fr-FR" dirty="0"/>
              <a:t>Auditer et </a:t>
            </a:r>
            <a:r>
              <a:rPr lang="fr-FR" dirty="0" smtClean="0"/>
              <a:t>contrôler les systèmes d’information des organismes publics et privés  </a:t>
            </a:r>
            <a:endParaRPr lang="fr-FR" dirty="0"/>
          </a:p>
          <a:p>
            <a:pPr marL="800100" lvl="1" indent="-342900" algn="just">
              <a:buFont typeface="Courier New" pitchFamily="49" charset="0"/>
              <a:buChar char="o"/>
            </a:pPr>
            <a:r>
              <a:rPr lang="fr-FR" dirty="0"/>
              <a:t>Établir des normes et référentiels en matière de sécurité des systèmes d’information</a:t>
            </a:r>
          </a:p>
          <a:p>
            <a:pPr marL="800100" lvl="1" indent="-342900" algn="just">
              <a:buFont typeface="Courier New" pitchFamily="49" charset="0"/>
              <a:buChar char="o"/>
            </a:pPr>
            <a:r>
              <a:rPr lang="fr-FR" dirty="0"/>
              <a:t>Développer et entretenir des relations avec des partenaires extérieurs</a:t>
            </a:r>
          </a:p>
        </p:txBody>
      </p:sp>
    </p:spTree>
    <p:extLst>
      <p:ext uri="{BB962C8B-B14F-4D97-AF65-F5344CB8AC3E}">
        <p14:creationId xmlns:p14="http://schemas.microsoft.com/office/powerpoint/2010/main" val="4212070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6D2A8BFA-03AD-5D43-A7E0-06DD952B95B9}"/>
              </a:ext>
            </a:extLst>
          </p:cNvPr>
          <p:cNvSpPr txBox="1">
            <a:spLocks/>
          </p:cNvSpPr>
          <p:nvPr/>
        </p:nvSpPr>
        <p:spPr>
          <a:xfrm>
            <a:off x="500943" y="908321"/>
            <a:ext cx="9520829" cy="81545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5.4 </a:t>
            </a:r>
            <a:r>
              <a:rPr lang="fr-FR" dirty="0"/>
              <a:t>La sécurité des transactions </a:t>
            </a:r>
            <a:r>
              <a:rPr lang="fr-FR" dirty="0" smtClean="0"/>
              <a:t>électroniques</a:t>
            </a:r>
            <a:endParaRPr lang="fr-FR" dirty="0"/>
          </a:p>
        </p:txBody>
      </p:sp>
      <p:sp>
        <p:nvSpPr>
          <p:cNvPr id="13" name="Espace réservé du contenu 2">
            <a:extLst>
              <a:ext uri="{FF2B5EF4-FFF2-40B4-BE49-F238E27FC236}">
                <a16:creationId xmlns:a16="http://schemas.microsoft.com/office/drawing/2014/main" xmlns="" id="{E9ACE694-6070-8F4F-BDC6-BDD06C40A0CA}"/>
              </a:ext>
            </a:extLst>
          </p:cNvPr>
          <p:cNvSpPr txBox="1">
            <a:spLocks/>
          </p:cNvSpPr>
          <p:nvPr/>
        </p:nvSpPr>
        <p:spPr>
          <a:xfrm>
            <a:off x="896303" y="1830899"/>
            <a:ext cx="8915400" cy="50214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1200"/>
              </a:spcAft>
            </a:pPr>
            <a:r>
              <a:rPr lang="fr-FR" sz="1800" i="1" dirty="0" smtClean="0"/>
              <a:t>ANSICE </a:t>
            </a:r>
            <a:r>
              <a:rPr lang="fr-FR" sz="1800" i="1" dirty="0"/>
              <a:t>est chargée de veiller au respect sur le territoire national des dispositions </a:t>
            </a:r>
            <a:r>
              <a:rPr lang="fr-FR" sz="1800" i="1" dirty="0" smtClean="0"/>
              <a:t>de la</a:t>
            </a:r>
            <a:r>
              <a:rPr lang="fr-FR" sz="1800" b="1" i="1" dirty="0" smtClean="0"/>
              <a:t> Loi N°08/PR/2015  </a:t>
            </a:r>
            <a:r>
              <a:rPr lang="fr-FR" sz="1800" b="1" i="1" dirty="0"/>
              <a:t>dont l’objet est de régir au Tchad, les échanges ou transactions, de quelque nature qu’ils soient, prenant la forme d’un message ou d’un document électronique</a:t>
            </a:r>
            <a:r>
              <a:rPr lang="fr-FR" sz="1800" dirty="0"/>
              <a:t>.</a:t>
            </a:r>
          </a:p>
          <a:p>
            <a:pPr algn="just">
              <a:spcAft>
                <a:spcPts val="1200"/>
              </a:spcAft>
            </a:pPr>
            <a:r>
              <a:rPr lang="fr-FR" sz="1800" dirty="0"/>
              <a:t>Cette L</a:t>
            </a:r>
            <a:r>
              <a:rPr lang="fr-FR" sz="1800" dirty="0" smtClean="0"/>
              <a:t>oi définit </a:t>
            </a:r>
            <a:r>
              <a:rPr lang="fr-FR" sz="1800" b="1" dirty="0" smtClean="0"/>
              <a:t>les conditions de la probation par </a:t>
            </a:r>
            <a:r>
              <a:rPr lang="fr-FR" sz="1800" b="1" dirty="0"/>
              <a:t>voie électronique qui </a:t>
            </a:r>
            <a:r>
              <a:rPr lang="fr-FR" sz="1800" b="1" dirty="0" smtClean="0"/>
              <a:t>confèrent </a:t>
            </a:r>
            <a:r>
              <a:rPr lang="fr-FR" sz="1800" b="1" dirty="0"/>
              <a:t>à l’écrit sous la forme électronique la même force probante que l’écrit sur support papier</a:t>
            </a:r>
            <a:r>
              <a:rPr lang="fr-FR" sz="1800" dirty="0"/>
              <a:t>.</a:t>
            </a:r>
          </a:p>
          <a:p>
            <a:pPr algn="just">
              <a:spcAft>
                <a:spcPts val="1200"/>
              </a:spcAft>
            </a:pPr>
            <a:r>
              <a:rPr lang="fr-FR" sz="1800" dirty="0"/>
              <a:t>Deux décrets d’application régulent ces activités:</a:t>
            </a:r>
            <a:endParaRPr lang="fr-FR" sz="1800" dirty="0" smtClean="0"/>
          </a:p>
          <a:p>
            <a:pPr marL="285750" indent="-285750" algn="just">
              <a:spcAft>
                <a:spcPts val="1200"/>
              </a:spcAft>
              <a:buFont typeface="Arial" pitchFamily="34" charset="0"/>
              <a:buChar char="•"/>
            </a:pPr>
            <a:r>
              <a:rPr lang="fr-FR" sz="1800" b="1" dirty="0" smtClean="0"/>
              <a:t>Décret </a:t>
            </a:r>
            <a:r>
              <a:rPr lang="fr-FR" sz="1800" b="1" dirty="0"/>
              <a:t>N°078/PR/2019 du 21 janvier 2019 fixant les modalités de fourniture des prestations et moyens de cryptologie</a:t>
            </a:r>
            <a:r>
              <a:rPr lang="fr-FR" sz="1800" dirty="0"/>
              <a:t> </a:t>
            </a:r>
          </a:p>
          <a:p>
            <a:pPr marL="285750" indent="-285750" algn="just">
              <a:spcAft>
                <a:spcPts val="1200"/>
              </a:spcAft>
              <a:buFont typeface="Arial" pitchFamily="34" charset="0"/>
              <a:buChar char="•"/>
            </a:pPr>
            <a:r>
              <a:rPr lang="fr-FR" sz="1800" dirty="0" smtClean="0"/>
              <a:t> </a:t>
            </a:r>
            <a:r>
              <a:rPr lang="fr-FR" sz="1800" b="1" dirty="0"/>
              <a:t>Décret N°079/PR/2019 du 21 janvier 2019 fixant les conditions et les modalités d’octroi de l’autorisation d’exercice de l’activité de certification électronique</a:t>
            </a:r>
            <a:r>
              <a:rPr lang="fr-FR" sz="1800" dirty="0"/>
              <a:t>) </a:t>
            </a:r>
            <a:endParaRPr lang="fr-FR" sz="1800" dirty="0" smtClean="0"/>
          </a:p>
          <a:p>
            <a:pPr algn="just">
              <a:spcAft>
                <a:spcPts val="1200"/>
              </a:spcAft>
            </a:pPr>
            <a:endParaRPr lang="fr-FR" sz="1800" dirty="0"/>
          </a:p>
        </p:txBody>
      </p:sp>
    </p:spTree>
    <p:extLst>
      <p:ext uri="{BB962C8B-B14F-4D97-AF65-F5344CB8AC3E}">
        <p14:creationId xmlns:p14="http://schemas.microsoft.com/office/powerpoint/2010/main" val="360778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3"/>
          <p:cNvSpPr txBox="1">
            <a:spLocks/>
          </p:cNvSpPr>
          <p:nvPr/>
        </p:nvSpPr>
        <p:spPr>
          <a:xfrm>
            <a:off x="998872" y="908321"/>
            <a:ext cx="8911687" cy="128089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200" dirty="0"/>
              <a:t>Les missions de l’ANSICE en matière de la sécurisation des Transactions </a:t>
            </a:r>
            <a:r>
              <a:rPr lang="fr-FR" sz="4200" dirty="0" smtClean="0"/>
              <a:t>Électroniques</a:t>
            </a:r>
            <a:endParaRPr lang="fr-FR" dirty="0"/>
          </a:p>
        </p:txBody>
      </p:sp>
      <p:sp>
        <p:nvSpPr>
          <p:cNvPr id="13" name="Espace réservé du contenu 2"/>
          <p:cNvSpPr txBox="1">
            <a:spLocks/>
          </p:cNvSpPr>
          <p:nvPr/>
        </p:nvSpPr>
        <p:spPr>
          <a:xfrm>
            <a:off x="1032230" y="2133600"/>
            <a:ext cx="8915400" cy="37776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1200"/>
              </a:spcAft>
            </a:pPr>
            <a:r>
              <a:rPr lang="fr-FR" dirty="0" smtClean="0"/>
              <a:t>Suivant les Lois N°06/PR/2015 et N°08/PR/2015 du </a:t>
            </a:r>
            <a:r>
              <a:rPr lang="fr-FR" dirty="0"/>
              <a:t>10 février </a:t>
            </a:r>
            <a:r>
              <a:rPr lang="fr-FR" dirty="0" smtClean="0"/>
              <a:t>2015, la </a:t>
            </a:r>
            <a:r>
              <a:rPr lang="fr-FR" dirty="0"/>
              <a:t>Direction de la Sécurité des Transactions Électroniques et de la Certification </a:t>
            </a:r>
            <a:r>
              <a:rPr lang="fr-FR" sz="2600" dirty="0"/>
              <a:t>Électronique est en </a:t>
            </a:r>
            <a:r>
              <a:rPr lang="fr-FR" sz="2600" dirty="0" smtClean="0"/>
              <a:t>charge de la sécurisation:</a:t>
            </a:r>
            <a:endParaRPr lang="fr-FR" sz="1400" dirty="0"/>
          </a:p>
          <a:p>
            <a:pPr marL="800100" lvl="1" indent="-342900" algn="just">
              <a:buFont typeface="Wingdings" pitchFamily="2" charset="2"/>
              <a:buChar char="Ø"/>
            </a:pPr>
            <a:r>
              <a:rPr lang="fr-FR" sz="2400" b="1" dirty="0" smtClean="0"/>
              <a:t>Du </a:t>
            </a:r>
            <a:r>
              <a:rPr lang="fr-FR" sz="2400" b="1" dirty="0"/>
              <a:t>Commerce électronique</a:t>
            </a:r>
            <a:endParaRPr lang="fr-FR" sz="2400" dirty="0"/>
          </a:p>
          <a:p>
            <a:pPr marL="800100" lvl="1" indent="-342900" algn="just">
              <a:buFont typeface="Wingdings" pitchFamily="2" charset="2"/>
              <a:buChar char="Ø"/>
            </a:pPr>
            <a:r>
              <a:rPr lang="fr-FR" sz="2400" b="1" dirty="0"/>
              <a:t>Des activités des prestataires de services de confiance numérique:</a:t>
            </a:r>
          </a:p>
          <a:p>
            <a:pPr lvl="3" algn="just">
              <a:buFont typeface="Courier New" pitchFamily="49" charset="0"/>
              <a:buChar char="o"/>
            </a:pPr>
            <a:r>
              <a:rPr lang="fr-FR" sz="2000" b="1" dirty="0"/>
              <a:t>Certification électronique</a:t>
            </a:r>
          </a:p>
          <a:p>
            <a:pPr lvl="3" algn="just">
              <a:buFont typeface="Courier New" pitchFamily="49" charset="0"/>
              <a:buChar char="o"/>
            </a:pPr>
            <a:r>
              <a:rPr lang="fr-FR" sz="2000" b="1" dirty="0"/>
              <a:t>Archivage électronique</a:t>
            </a:r>
          </a:p>
          <a:p>
            <a:pPr lvl="3" algn="just">
              <a:buFont typeface="Courier New" pitchFamily="49" charset="0"/>
              <a:buChar char="o"/>
            </a:pPr>
            <a:r>
              <a:rPr lang="fr-FR" sz="2000" b="1" dirty="0"/>
              <a:t>Horodatage électronique</a:t>
            </a:r>
          </a:p>
          <a:p>
            <a:pPr lvl="3" algn="just">
              <a:buFont typeface="Courier New" pitchFamily="49" charset="0"/>
              <a:buChar char="o"/>
            </a:pPr>
            <a:r>
              <a:rPr lang="fr-FR" sz="2000" b="1" dirty="0"/>
              <a:t>Recommandée électronique</a:t>
            </a:r>
            <a:endParaRPr lang="fr-FR" sz="2000" dirty="0"/>
          </a:p>
          <a:p>
            <a:pPr marL="800100" lvl="1" indent="-342900" algn="just">
              <a:buFont typeface="Wingdings" pitchFamily="2" charset="2"/>
              <a:buChar char="Ø"/>
            </a:pPr>
            <a:r>
              <a:rPr lang="fr-FR" sz="2400" b="1" dirty="0"/>
              <a:t>De l’Administration </a:t>
            </a:r>
            <a:r>
              <a:rPr lang="fr-FR" sz="2400" b="1" dirty="0" smtClean="0"/>
              <a:t>électronique</a:t>
            </a:r>
          </a:p>
          <a:p>
            <a:pPr marL="800100" lvl="1" indent="-342900" algn="just">
              <a:buFont typeface="Wingdings" pitchFamily="2" charset="2"/>
              <a:buChar char="Ø"/>
            </a:pPr>
            <a:r>
              <a:rPr lang="fr-FR" sz="2400" b="1" dirty="0" smtClean="0"/>
              <a:t>Homologation des moyens et prestations de cryptologie.</a:t>
            </a:r>
            <a:endParaRPr lang="fr-CA" sz="2400" dirty="0"/>
          </a:p>
          <a:p>
            <a:endParaRPr lang="fr-FR" dirty="0"/>
          </a:p>
          <a:p>
            <a:endParaRPr lang="fr-FR" dirty="0"/>
          </a:p>
        </p:txBody>
      </p:sp>
    </p:spTree>
    <p:extLst>
      <p:ext uri="{BB962C8B-B14F-4D97-AF65-F5344CB8AC3E}">
        <p14:creationId xmlns:p14="http://schemas.microsoft.com/office/powerpoint/2010/main" val="197089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598940" y="2266182"/>
            <a:ext cx="8911687" cy="965886"/>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solidFill>
                  <a:prstClr val="black"/>
                </a:solidFill>
              </a:rPr>
              <a:t>6</a:t>
            </a:r>
            <a:r>
              <a:rPr lang="fr-FR" dirty="0" smtClean="0">
                <a:solidFill>
                  <a:prstClr val="black"/>
                </a:solidFill>
              </a:rPr>
              <a:t>. REALISATIONS ET PERSPECTIVES</a:t>
            </a:r>
            <a:endParaRPr lang="fr-FR" dirty="0">
              <a:solidFill>
                <a:prstClr val="black"/>
              </a:solidFill>
            </a:endParaRPr>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7300" lvl="2" indent="-342900" algn="just">
              <a:buFont typeface="Wingdings" pitchFamily="2" charset="2"/>
              <a:buChar char="v"/>
            </a:pPr>
            <a:endParaRPr lang="fr-FR" dirty="0">
              <a:solidFill>
                <a:prstClr val="black"/>
              </a:solidFill>
            </a:endParaRPr>
          </a:p>
        </p:txBody>
      </p:sp>
    </p:spTree>
    <p:extLst>
      <p:ext uri="{BB962C8B-B14F-4D97-AF65-F5344CB8AC3E}">
        <p14:creationId xmlns:p14="http://schemas.microsoft.com/office/powerpoint/2010/main" val="40093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09" y="462031"/>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0F48D088-E650-0046-A813-A44B85ADC872}"/>
              </a:ext>
            </a:extLst>
          </p:cNvPr>
          <p:cNvSpPr txBox="1">
            <a:spLocks/>
          </p:cNvSpPr>
          <p:nvPr/>
        </p:nvSpPr>
        <p:spPr>
          <a:xfrm>
            <a:off x="520263" y="2416749"/>
            <a:ext cx="9229656" cy="899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7200" b="1" dirty="0"/>
              <a:t>1. Introduction</a:t>
            </a:r>
          </a:p>
        </p:txBody>
      </p:sp>
    </p:spTree>
    <p:extLst>
      <p:ext uri="{BB962C8B-B14F-4D97-AF65-F5344CB8AC3E}">
        <p14:creationId xmlns:p14="http://schemas.microsoft.com/office/powerpoint/2010/main" val="100374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Titre 1">
            <a:extLst>
              <a:ext uri="{FF2B5EF4-FFF2-40B4-BE49-F238E27FC236}">
                <a16:creationId xmlns:a16="http://schemas.microsoft.com/office/drawing/2014/main" xmlns="" id="{943D9E51-E648-8749-8F19-C85B7C6BDC7D}"/>
              </a:ext>
            </a:extLst>
          </p:cNvPr>
          <p:cNvSpPr txBox="1">
            <a:spLocks/>
          </p:cNvSpPr>
          <p:nvPr/>
        </p:nvSpPr>
        <p:spPr>
          <a:xfrm>
            <a:off x="593134" y="895964"/>
            <a:ext cx="9502345" cy="827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smtClean="0"/>
              <a:t>6</a:t>
            </a:r>
            <a:r>
              <a:rPr lang="fr-FR" sz="4000" dirty="0" smtClean="0">
                <a:solidFill>
                  <a:srgbClr val="FF0000"/>
                </a:solidFill>
              </a:rPr>
              <a:t>.1 REALISATIONS</a:t>
            </a:r>
            <a:endParaRPr lang="fr-FR" sz="4000" dirty="0">
              <a:solidFill>
                <a:srgbClr val="FF0000"/>
              </a:solidFill>
            </a:endParaRPr>
          </a:p>
        </p:txBody>
      </p:sp>
      <p:sp>
        <p:nvSpPr>
          <p:cNvPr id="19" name="Espace réservé du contenu 2">
            <a:extLst>
              <a:ext uri="{FF2B5EF4-FFF2-40B4-BE49-F238E27FC236}">
                <a16:creationId xmlns:a16="http://schemas.microsoft.com/office/drawing/2014/main" xmlns="" id="{ADF66836-BB06-484C-93B4-E775E9768B04}"/>
              </a:ext>
            </a:extLst>
          </p:cNvPr>
          <p:cNvSpPr txBox="1">
            <a:spLocks/>
          </p:cNvSpPr>
          <p:nvPr/>
        </p:nvSpPr>
        <p:spPr>
          <a:xfrm>
            <a:off x="995159" y="2133600"/>
            <a:ext cx="8915400" cy="37776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itchFamily="2" charset="2"/>
              <a:buChar char="Ø"/>
            </a:pPr>
            <a:r>
              <a:rPr lang="fr-FR" dirty="0" smtClean="0"/>
              <a:t>Signature du Décret N°078/PR/2019, fixant les conditions et les modalités d’audit de sécurité obligatoire des réseaux de communications électronique et des systèmes d’information</a:t>
            </a:r>
          </a:p>
          <a:p>
            <a:pPr marL="342900" indent="-342900" algn="just">
              <a:buFont typeface="Wingdings" pitchFamily="2" charset="2"/>
              <a:buChar char="Ø"/>
            </a:pPr>
            <a:r>
              <a:rPr lang="fr-FR" dirty="0" smtClean="0"/>
              <a:t>La </a:t>
            </a:r>
            <a:r>
              <a:rPr lang="fr-FR" dirty="0"/>
              <a:t>signature du décret d’application de la Loi régissant la protection des données à caractère </a:t>
            </a:r>
            <a:r>
              <a:rPr lang="fr-FR" dirty="0" smtClean="0"/>
              <a:t>personnel;</a:t>
            </a:r>
          </a:p>
          <a:p>
            <a:pPr marL="342900" indent="-342900" algn="just">
              <a:buFont typeface="Wingdings" pitchFamily="2" charset="2"/>
              <a:buChar char="Ø"/>
            </a:pPr>
            <a:r>
              <a:rPr lang="fr-FR" dirty="0" smtClean="0"/>
              <a:t>L’élaboration </a:t>
            </a:r>
            <a:r>
              <a:rPr lang="fr-FR" dirty="0"/>
              <a:t>des déclarations et des demandes d’autorisation destinées aux </a:t>
            </a:r>
            <a:r>
              <a:rPr lang="fr-FR" dirty="0" smtClean="0"/>
              <a:t>Responsables de Traitement de Données;</a:t>
            </a:r>
          </a:p>
          <a:p>
            <a:pPr marL="342900" indent="-342900" algn="just">
              <a:buFont typeface="Wingdings" pitchFamily="2" charset="2"/>
              <a:buChar char="Ø"/>
            </a:pPr>
            <a:r>
              <a:rPr lang="fr-FR" dirty="0" smtClean="0"/>
              <a:t>Le </a:t>
            </a:r>
            <a:r>
              <a:rPr lang="fr-FR" dirty="0"/>
              <a:t>lancement des campagnes de sensibilisation du public et des professionnels </a:t>
            </a:r>
            <a:r>
              <a:rPr lang="fr-FR" dirty="0" smtClean="0"/>
              <a:t>;</a:t>
            </a:r>
          </a:p>
          <a:p>
            <a:pPr marL="342900" indent="-342900" algn="just">
              <a:buFont typeface="Wingdings" pitchFamily="2" charset="2"/>
              <a:buChar char="Ø"/>
            </a:pPr>
            <a:r>
              <a:rPr lang="fr-FR" dirty="0" smtClean="0"/>
              <a:t>Etude du Projet de la mise en place des infrastructures de gestion des clés</a:t>
            </a:r>
          </a:p>
          <a:p>
            <a:pPr marL="342900" indent="-342900" algn="just">
              <a:buFont typeface="Wingdings" pitchFamily="2" charset="2"/>
              <a:buChar char="Ø"/>
            </a:pPr>
            <a:r>
              <a:rPr lang="fr-FR" dirty="0" smtClean="0"/>
              <a:t>Etude du Projet CERT</a:t>
            </a:r>
          </a:p>
          <a:p>
            <a:pPr marL="342900" indent="-342900" algn="just">
              <a:buFont typeface="Wingdings" pitchFamily="2" charset="2"/>
              <a:buChar char="Ø"/>
            </a:pPr>
            <a:r>
              <a:rPr lang="fr-FR" dirty="0" smtClean="0"/>
              <a:t>Etude d’opportunité du Projet de télépaiement </a:t>
            </a:r>
            <a:endParaRPr lang="fr-FR" dirty="0"/>
          </a:p>
          <a:p>
            <a:pPr marL="342900" indent="-342900" algn="just">
              <a:buFont typeface="Wingdings" pitchFamily="2" charset="2"/>
              <a:buChar char="Ø"/>
            </a:pPr>
            <a:endParaRPr lang="fr-CA" dirty="0" smtClean="0"/>
          </a:p>
          <a:p>
            <a:endParaRPr lang="fr-FR" dirty="0"/>
          </a:p>
          <a:p>
            <a:endParaRPr lang="fr-FR" dirty="0"/>
          </a:p>
        </p:txBody>
      </p:sp>
    </p:spTree>
    <p:extLst>
      <p:ext uri="{BB962C8B-B14F-4D97-AF65-F5344CB8AC3E}">
        <p14:creationId xmlns:p14="http://schemas.microsoft.com/office/powerpoint/2010/main" val="226940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C90C5DAF-725B-3E4F-B225-0DECFE513450}"/>
              </a:ext>
            </a:extLst>
          </p:cNvPr>
          <p:cNvSpPr txBox="1">
            <a:spLocks/>
          </p:cNvSpPr>
          <p:nvPr/>
        </p:nvSpPr>
        <p:spPr>
          <a:xfrm>
            <a:off x="1085371" y="895964"/>
            <a:ext cx="8911687" cy="128089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 </a:t>
            </a:r>
            <a:r>
              <a:rPr lang="fr-FR" dirty="0" smtClean="0"/>
              <a:t>6.2 </a:t>
            </a:r>
            <a:r>
              <a:rPr lang="fr-FR" dirty="0"/>
              <a:t>PERSPECTIVES EN MATIERE de Lutte contre la cybercriminalité</a:t>
            </a:r>
          </a:p>
        </p:txBody>
      </p:sp>
      <p:sp>
        <p:nvSpPr>
          <p:cNvPr id="13" name="Espace réservé du contenu 2">
            <a:extLst>
              <a:ext uri="{FF2B5EF4-FFF2-40B4-BE49-F238E27FC236}">
                <a16:creationId xmlns:a16="http://schemas.microsoft.com/office/drawing/2014/main" xmlns="" id="{E0E63F81-5C83-654A-97EE-DF7F7BBD1913}"/>
              </a:ext>
            </a:extLst>
          </p:cNvPr>
          <p:cNvSpPr txBox="1">
            <a:spLocks/>
          </p:cNvSpPr>
          <p:nvPr/>
        </p:nvSpPr>
        <p:spPr>
          <a:xfrm>
            <a:off x="1069301"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Courier New" pitchFamily="49" charset="0"/>
              <a:buChar char="o"/>
            </a:pPr>
            <a:r>
              <a:rPr lang="fr-FR" altLang="fr-FR" dirty="0">
                <a:solidFill>
                  <a:schemeClr val="tx2"/>
                </a:solidFill>
              </a:rPr>
              <a:t>Opérationnaliser  la Cellule;</a:t>
            </a:r>
          </a:p>
          <a:p>
            <a:pPr marL="342900" indent="-342900" algn="just">
              <a:buFont typeface="Courier New" pitchFamily="49" charset="0"/>
              <a:buChar char="o"/>
            </a:pPr>
            <a:r>
              <a:rPr lang="fr-FR" altLang="fr-FR" dirty="0">
                <a:solidFill>
                  <a:schemeClr val="tx2"/>
                </a:solidFill>
              </a:rPr>
              <a:t>Mettre en place d'une plateforme de </a:t>
            </a:r>
            <a:r>
              <a:rPr lang="fr-FR" altLang="fr-FR" dirty="0" err="1">
                <a:solidFill>
                  <a:schemeClr val="tx2"/>
                </a:solidFill>
              </a:rPr>
              <a:t>tracking</a:t>
            </a:r>
            <a:r>
              <a:rPr lang="fr-FR" altLang="fr-FR" dirty="0">
                <a:solidFill>
                  <a:schemeClr val="tx2"/>
                </a:solidFill>
              </a:rPr>
              <a:t>  des cybercriminels;</a:t>
            </a:r>
          </a:p>
          <a:p>
            <a:pPr marL="342900" indent="-342900" algn="just">
              <a:buFont typeface="Courier New" pitchFamily="49" charset="0"/>
              <a:buChar char="o"/>
            </a:pPr>
            <a:r>
              <a:rPr lang="fr-FR" altLang="fr-FR" dirty="0">
                <a:solidFill>
                  <a:schemeClr val="tx2"/>
                </a:solidFill>
              </a:rPr>
              <a:t>Établir des partenariats avec tous les acteurs concernés par </a:t>
            </a:r>
            <a:r>
              <a:rPr lang="fr-FR" altLang="fr-FR" dirty="0" smtClean="0">
                <a:solidFill>
                  <a:schemeClr val="tx2"/>
                </a:solidFill>
              </a:rPr>
              <a:t>la question de la cybercriminalité</a:t>
            </a:r>
            <a:endParaRPr lang="fr-FR" altLang="fr-FR" dirty="0">
              <a:solidFill>
                <a:schemeClr val="tx2"/>
              </a:solidFill>
            </a:endParaRPr>
          </a:p>
          <a:p>
            <a:endParaRPr lang="fr-FR" dirty="0"/>
          </a:p>
        </p:txBody>
      </p:sp>
    </p:spTree>
    <p:extLst>
      <p:ext uri="{BB962C8B-B14F-4D97-AF65-F5344CB8AC3E}">
        <p14:creationId xmlns:p14="http://schemas.microsoft.com/office/powerpoint/2010/main" val="346855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8D22FE02-0AFE-2C4E-940D-1B1CE487F9BA}"/>
              </a:ext>
            </a:extLst>
          </p:cNvPr>
          <p:cNvSpPr txBox="1">
            <a:spLocks/>
          </p:cNvSpPr>
          <p:nvPr/>
        </p:nvSpPr>
        <p:spPr>
          <a:xfrm>
            <a:off x="247135" y="945392"/>
            <a:ext cx="9651067" cy="11141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smtClean="0"/>
              <a:t>6.3 PERSPECTIVES EN MATIERE DE LA PROTECTION DES DONNEES</a:t>
            </a:r>
            <a:endParaRPr lang="fr-FR" sz="3200" dirty="0"/>
          </a:p>
        </p:txBody>
      </p:sp>
      <p:sp>
        <p:nvSpPr>
          <p:cNvPr id="13" name="Espace réservé du contenu 2">
            <a:extLst>
              <a:ext uri="{FF2B5EF4-FFF2-40B4-BE49-F238E27FC236}">
                <a16:creationId xmlns:a16="http://schemas.microsoft.com/office/drawing/2014/main" xmlns="" id="{6071E46C-7A15-7B4B-9DDD-2CE49488A85D}"/>
              </a:ext>
            </a:extLst>
          </p:cNvPr>
          <p:cNvSpPr txBox="1">
            <a:spLocks/>
          </p:cNvSpPr>
          <p:nvPr/>
        </p:nvSpPr>
        <p:spPr>
          <a:xfrm>
            <a:off x="775855" y="2133600"/>
            <a:ext cx="9085276"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itchFamily="34" charset="0"/>
              <a:buChar char="•"/>
            </a:pPr>
            <a:r>
              <a:rPr lang="fr-FR" dirty="0" smtClean="0"/>
              <a:t>La </a:t>
            </a:r>
            <a:r>
              <a:rPr lang="fr-FR" dirty="0"/>
              <a:t>mise en place d’un registre national des responsables de traitement ;</a:t>
            </a:r>
          </a:p>
          <a:p>
            <a:pPr marL="342900" indent="-342900" algn="just">
              <a:buFont typeface="Arial" pitchFamily="34" charset="0"/>
              <a:buChar char="•"/>
            </a:pPr>
            <a:r>
              <a:rPr lang="fr-FR" dirty="0"/>
              <a:t>Le lancement des campagnes de contrôle par secteur d’activité ;</a:t>
            </a:r>
          </a:p>
          <a:p>
            <a:pPr marL="342900" indent="-342900" algn="just">
              <a:buFont typeface="Arial" pitchFamily="34" charset="0"/>
              <a:buChar char="•"/>
            </a:pPr>
            <a:r>
              <a:rPr lang="fr-FR" dirty="0" smtClean="0"/>
              <a:t>La </a:t>
            </a:r>
            <a:r>
              <a:rPr lang="fr-FR" dirty="0"/>
              <a:t>mise en place d’un système d’alerte professionnelle</a:t>
            </a:r>
            <a:r>
              <a:rPr lang="fr-FR" dirty="0" smtClean="0"/>
              <a:t>.</a:t>
            </a:r>
          </a:p>
          <a:p>
            <a:pPr marL="342900" indent="-342900" algn="just">
              <a:buFont typeface="Arial" pitchFamily="34" charset="0"/>
              <a:buChar char="•"/>
            </a:pPr>
            <a:r>
              <a:rPr lang="fr-FR" dirty="0" smtClean="0"/>
              <a:t>Poursuite des campagnes de sensibilisation;</a:t>
            </a:r>
            <a:endParaRPr lang="fr-FR" dirty="0"/>
          </a:p>
          <a:p>
            <a:endParaRPr lang="fr-FR" dirty="0"/>
          </a:p>
        </p:txBody>
      </p:sp>
    </p:spTree>
    <p:extLst>
      <p:ext uri="{BB962C8B-B14F-4D97-AF65-F5344CB8AC3E}">
        <p14:creationId xmlns:p14="http://schemas.microsoft.com/office/powerpoint/2010/main" val="274515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8D22FE02-0AFE-2C4E-940D-1B1CE487F9BA}"/>
              </a:ext>
            </a:extLst>
          </p:cNvPr>
          <p:cNvSpPr txBox="1">
            <a:spLocks/>
          </p:cNvSpPr>
          <p:nvPr/>
        </p:nvSpPr>
        <p:spPr>
          <a:xfrm>
            <a:off x="247135" y="945392"/>
            <a:ext cx="9651067" cy="11141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smtClean="0"/>
              <a:t>6.4 </a:t>
            </a:r>
            <a:r>
              <a:rPr lang="fr-FR" sz="3200" dirty="0"/>
              <a:t>PERSPECTIVES EN MATIERE DE LA CYBERSECURITÉ</a:t>
            </a:r>
          </a:p>
        </p:txBody>
      </p:sp>
      <p:sp>
        <p:nvSpPr>
          <p:cNvPr id="13" name="Espace réservé du contenu 2">
            <a:extLst>
              <a:ext uri="{FF2B5EF4-FFF2-40B4-BE49-F238E27FC236}">
                <a16:creationId xmlns:a16="http://schemas.microsoft.com/office/drawing/2014/main" xmlns="" id="{6071E46C-7A15-7B4B-9DDD-2CE49488A85D}"/>
              </a:ext>
            </a:extLst>
          </p:cNvPr>
          <p:cNvSpPr txBox="1">
            <a:spLocks/>
          </p:cNvSpPr>
          <p:nvPr/>
        </p:nvSpPr>
        <p:spPr>
          <a:xfrm>
            <a:off x="945731" y="2133600"/>
            <a:ext cx="8915400" cy="377762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Ø"/>
            </a:pPr>
            <a:r>
              <a:rPr lang="fr-FR" dirty="0" smtClean="0"/>
              <a:t>Elaboration et mise en œuvre de la stratégie nationale de la sécurité du numérique au Tchad</a:t>
            </a:r>
          </a:p>
          <a:p>
            <a:pPr marL="342900" indent="-342900" algn="l">
              <a:buFont typeface="Wingdings" pitchFamily="2" charset="2"/>
              <a:buChar char="Ø"/>
            </a:pPr>
            <a:r>
              <a:rPr lang="fr-FR" dirty="0" smtClean="0"/>
              <a:t>Mise en </a:t>
            </a:r>
            <a:r>
              <a:rPr lang="fr-FR" smtClean="0"/>
              <a:t>place du Datacenter de l’ANSICE</a:t>
            </a:r>
            <a:endParaRPr lang="fr-FR" dirty="0" smtClean="0"/>
          </a:p>
          <a:p>
            <a:pPr marL="342900" indent="-342900" algn="l">
              <a:buFont typeface="Wingdings" pitchFamily="2" charset="2"/>
              <a:buChar char="Ø"/>
            </a:pPr>
            <a:r>
              <a:rPr lang="fr-FR" dirty="0" smtClean="0"/>
              <a:t>MISE </a:t>
            </a:r>
            <a:r>
              <a:rPr lang="fr-FR" dirty="0"/>
              <a:t>EN PLACE D’UNE EQUIPE DE REPONSE AUX INCIDENTS INFORMATIQUE. Elle aura pour mission:</a:t>
            </a:r>
          </a:p>
          <a:p>
            <a:pPr marL="800100" lvl="1" indent="-342900" algn="l">
              <a:buFont typeface="Courier New" panose="02070309020205020404" pitchFamily="49" charset="0"/>
              <a:buChar char="o"/>
            </a:pPr>
            <a:r>
              <a:rPr lang="fr-FR" dirty="0"/>
              <a:t>Surveillance des infrastructures vitales de l’Etat</a:t>
            </a:r>
          </a:p>
          <a:p>
            <a:pPr marL="800100" lvl="1" indent="-342900" algn="l">
              <a:buFont typeface="Courier New" panose="02070309020205020404" pitchFamily="49" charset="0"/>
              <a:buChar char="o"/>
            </a:pPr>
            <a:r>
              <a:rPr lang="fr-FR" dirty="0"/>
              <a:t>Réaction en temps réel aux incidents informatiques</a:t>
            </a:r>
          </a:p>
          <a:p>
            <a:pPr marL="800100" lvl="1" indent="-342900" algn="l">
              <a:buFont typeface="Courier New" panose="02070309020205020404" pitchFamily="49" charset="0"/>
              <a:buChar char="o"/>
            </a:pPr>
            <a:r>
              <a:rPr lang="fr-FR" dirty="0"/>
              <a:t>Prévention aux attaques ou incidents informatiques</a:t>
            </a:r>
          </a:p>
          <a:p>
            <a:pPr marL="800100" lvl="1" indent="-342900" algn="l">
              <a:buFont typeface="Courier New" panose="02070309020205020404" pitchFamily="49" charset="0"/>
              <a:buChar char="o"/>
            </a:pPr>
            <a:r>
              <a:rPr lang="fr-FR" dirty="0"/>
              <a:t>Elaboration des référentiels de sécurité des systèmes d’information</a:t>
            </a:r>
          </a:p>
          <a:p>
            <a:pPr marL="800100" lvl="1" indent="-342900" algn="l">
              <a:buFont typeface="Courier New" panose="02070309020205020404" pitchFamily="49" charset="0"/>
              <a:buChar char="o"/>
            </a:pPr>
            <a:r>
              <a:rPr lang="fr-FR" dirty="0"/>
              <a:t>Sensibilisation sur la </a:t>
            </a:r>
            <a:r>
              <a:rPr lang="fr-FR" dirty="0" err="1"/>
              <a:t>cybersécurité</a:t>
            </a:r>
            <a:endParaRPr lang="fr-FR" dirty="0"/>
          </a:p>
          <a:p>
            <a:pPr marL="800100" lvl="1" indent="-342900" algn="l">
              <a:buFont typeface="Courier New" panose="02070309020205020404" pitchFamily="49" charset="0"/>
              <a:buChar char="o"/>
            </a:pPr>
            <a:r>
              <a:rPr lang="fr-FR" dirty="0"/>
              <a:t>Collaboration avec d’autres CSIRT et les organismes tels que: AFRICACERT, FIRST, OIC-CERT etc</a:t>
            </a:r>
            <a:r>
              <a:rPr lang="fr-FR" dirty="0" smtClean="0"/>
              <a:t>.</a:t>
            </a:r>
          </a:p>
          <a:p>
            <a:pPr marL="342900" indent="-342900" algn="just">
              <a:buFont typeface="Wingdings" pitchFamily="2" charset="2"/>
              <a:buChar char="Ø"/>
            </a:pPr>
            <a:r>
              <a:rPr lang="fr-FR" dirty="0"/>
              <a:t>Mise en place d’une équipe de réponse aux incidents informatique (Services proactifs,  Réactifs gestion de la qualité);</a:t>
            </a:r>
            <a:endParaRPr lang="fr-CA" dirty="0"/>
          </a:p>
          <a:p>
            <a:pPr marL="342900" indent="-342900" algn="just">
              <a:buFont typeface="Wingdings" pitchFamily="2" charset="2"/>
              <a:buChar char="Ø"/>
            </a:pPr>
            <a:r>
              <a:rPr lang="fr-FR" dirty="0"/>
              <a:t>Élaboration des normes et Référentiels en matière de la sécurité informatique;</a:t>
            </a:r>
            <a:endParaRPr lang="fr-CA" dirty="0"/>
          </a:p>
          <a:p>
            <a:pPr marL="342900" indent="-342900" algn="just">
              <a:buFont typeface="Wingdings" pitchFamily="2" charset="2"/>
              <a:buChar char="Ø"/>
            </a:pPr>
            <a:r>
              <a:rPr lang="fr-FR" dirty="0"/>
              <a:t>Participation au programme de formation  dans le domaine de la Sécurité informatique</a:t>
            </a:r>
            <a:r>
              <a:rPr lang="fr-FR" dirty="0" smtClean="0"/>
              <a:t>;</a:t>
            </a:r>
          </a:p>
          <a:p>
            <a:pPr marL="342900" indent="-342900" algn="just">
              <a:buFont typeface="Wingdings" pitchFamily="2" charset="2"/>
              <a:buChar char="Ø"/>
            </a:pPr>
            <a:r>
              <a:rPr lang="fr-FR" dirty="0" smtClean="0"/>
              <a:t>Audit de sécurité des infrastructures vitales de l’Etat</a:t>
            </a:r>
            <a:endParaRPr lang="fr-CA" dirty="0"/>
          </a:p>
          <a:p>
            <a:pPr marL="800100" lvl="1" indent="-342900" algn="l">
              <a:buFont typeface="Courier New" panose="02070309020205020404" pitchFamily="49" charset="0"/>
              <a:buChar char="o"/>
            </a:pPr>
            <a:endParaRPr lang="fr-FR" dirty="0"/>
          </a:p>
          <a:p>
            <a:endParaRPr lang="fr-FR" dirty="0"/>
          </a:p>
        </p:txBody>
      </p:sp>
    </p:spTree>
    <p:extLst>
      <p:ext uri="{BB962C8B-B14F-4D97-AF65-F5344CB8AC3E}">
        <p14:creationId xmlns:p14="http://schemas.microsoft.com/office/powerpoint/2010/main" val="2873821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402BDEF-9F3D-6248-9584-60FCA6CC30C7}"/>
              </a:ext>
            </a:extLst>
          </p:cNvPr>
          <p:cNvSpPr txBox="1">
            <a:spLocks/>
          </p:cNvSpPr>
          <p:nvPr/>
        </p:nvSpPr>
        <p:spPr>
          <a:xfrm>
            <a:off x="516949" y="976184"/>
            <a:ext cx="8911687" cy="1077100"/>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6.6 </a:t>
            </a:r>
            <a:r>
              <a:rPr lang="fr-FR" dirty="0"/>
              <a:t>PERSPECTIVES EN MATIERE de Sécurisation des Transactions </a:t>
            </a:r>
            <a:r>
              <a:rPr lang="fr-FR" dirty="0" smtClean="0"/>
              <a:t>Électroniques </a:t>
            </a:r>
            <a:endParaRPr lang="fr-FR" dirty="0"/>
          </a:p>
        </p:txBody>
      </p:sp>
      <p:sp>
        <p:nvSpPr>
          <p:cNvPr id="13" name="Espace réservé du contenu 2">
            <a:extLst>
              <a:ext uri="{FF2B5EF4-FFF2-40B4-BE49-F238E27FC236}">
                <a16:creationId xmlns:a16="http://schemas.microsoft.com/office/drawing/2014/main" xmlns="" id="{C85EDB6F-AB0E-D14F-B2F5-91EB5945DCDB}"/>
              </a:ext>
            </a:extLst>
          </p:cNvPr>
          <p:cNvSpPr txBox="1">
            <a:spLocks/>
          </p:cNvSpPr>
          <p:nvPr/>
        </p:nvSpPr>
        <p:spPr>
          <a:xfrm>
            <a:off x="1056944"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En coopération avec les autres structures de l’Etat, ANSICE entend :</a:t>
            </a:r>
          </a:p>
          <a:p>
            <a:pPr marL="514350" indent="-514350">
              <a:buFont typeface="+mj-lt"/>
              <a:buAutoNum type="arabicPeriod"/>
            </a:pPr>
            <a:r>
              <a:rPr lang="fr-FR" b="1" dirty="0"/>
              <a:t>Mettre en place des plateformes sécurisées de dématérialisation des procédures administratives notamment:</a:t>
            </a:r>
          </a:p>
          <a:p>
            <a:pPr marL="514350" indent="-514350">
              <a:buFont typeface="+mj-lt"/>
              <a:buAutoNum type="arabicPeriod"/>
            </a:pPr>
            <a:r>
              <a:rPr lang="fr-FR" b="1" dirty="0" smtClean="0"/>
              <a:t>Sécuriser </a:t>
            </a:r>
            <a:r>
              <a:rPr lang="fr-FR" b="1" dirty="0"/>
              <a:t>les documents administratifs et lutter ainsi contre les fraudes documentaires</a:t>
            </a:r>
          </a:p>
          <a:p>
            <a:pPr marL="514350" indent="-514350" algn="l">
              <a:buFont typeface="+mj-lt"/>
              <a:buAutoNum type="arabicPeriod"/>
            </a:pPr>
            <a:r>
              <a:rPr lang="fr-FR" b="1" dirty="0"/>
              <a:t>Sécuriser les réseaux de communication électronique, les sites web, les transactions électroniques par des audits de sécurité </a:t>
            </a:r>
            <a:r>
              <a:rPr lang="fr-FR" b="1" dirty="0" smtClean="0"/>
              <a:t>réguliers</a:t>
            </a:r>
          </a:p>
          <a:p>
            <a:pPr marL="514350" indent="-514350" algn="l">
              <a:buFont typeface="+mj-lt"/>
              <a:buAutoNum type="arabicPeriod"/>
            </a:pPr>
            <a:r>
              <a:rPr lang="fr-FR" b="1" dirty="0" smtClean="0"/>
              <a:t>Homologuer les équipements et les prestations de cryptologie</a:t>
            </a:r>
          </a:p>
          <a:p>
            <a:endParaRPr lang="fr-FR" b="1" dirty="0"/>
          </a:p>
          <a:p>
            <a:endParaRPr lang="fr-FR" dirty="0"/>
          </a:p>
        </p:txBody>
      </p:sp>
    </p:spTree>
    <p:extLst>
      <p:ext uri="{BB962C8B-B14F-4D97-AF65-F5344CB8AC3E}">
        <p14:creationId xmlns:p14="http://schemas.microsoft.com/office/powerpoint/2010/main" val="183266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598940" y="2266182"/>
            <a:ext cx="8911687" cy="96588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solidFill>
                  <a:prstClr val="black"/>
                </a:solidFill>
              </a:rPr>
              <a:t>7. RESULTATS ATTENDUS</a:t>
            </a:r>
            <a:endParaRPr lang="fr-FR" dirty="0">
              <a:solidFill>
                <a:prstClr val="black"/>
              </a:solidFill>
            </a:endParaRPr>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7300" lvl="2" indent="-342900" algn="just">
              <a:buFont typeface="Wingdings" pitchFamily="2" charset="2"/>
              <a:buChar char="v"/>
            </a:pPr>
            <a:endParaRPr lang="fr-FR" dirty="0">
              <a:solidFill>
                <a:prstClr val="black"/>
              </a:solidFill>
            </a:endParaRPr>
          </a:p>
        </p:txBody>
      </p:sp>
    </p:spTree>
    <p:extLst>
      <p:ext uri="{BB962C8B-B14F-4D97-AF65-F5344CB8AC3E}">
        <p14:creationId xmlns:p14="http://schemas.microsoft.com/office/powerpoint/2010/main" val="235717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CC84D2C5-C5F8-B04A-8D2C-92B81F2F8E07}"/>
              </a:ext>
            </a:extLst>
          </p:cNvPr>
          <p:cNvSpPr txBox="1">
            <a:spLocks/>
          </p:cNvSpPr>
          <p:nvPr/>
        </p:nvSpPr>
        <p:spPr>
          <a:xfrm>
            <a:off x="1048300" y="1013253"/>
            <a:ext cx="8911687" cy="9041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7</a:t>
            </a:r>
            <a:r>
              <a:rPr lang="fr-FR" dirty="0" smtClean="0"/>
              <a:t> </a:t>
            </a:r>
            <a:r>
              <a:rPr lang="fr-FR" dirty="0"/>
              <a:t>RESULTATS ATTENDUS DES PROJETS de Sécurisation des Transactions Électronique </a:t>
            </a:r>
          </a:p>
        </p:txBody>
      </p:sp>
      <p:sp>
        <p:nvSpPr>
          <p:cNvPr id="13" name="Espace réservé du contenu 2">
            <a:extLst>
              <a:ext uri="{FF2B5EF4-FFF2-40B4-BE49-F238E27FC236}">
                <a16:creationId xmlns:a16="http://schemas.microsoft.com/office/drawing/2014/main" xmlns="" id="{FCEF294F-B38C-1048-8D6E-85419A9D1F43}"/>
              </a:ext>
            </a:extLst>
          </p:cNvPr>
          <p:cNvSpPr txBox="1">
            <a:spLocks/>
          </p:cNvSpPr>
          <p:nvPr/>
        </p:nvSpPr>
        <p:spPr>
          <a:xfrm>
            <a:off x="1019873" y="2133600"/>
            <a:ext cx="8915400" cy="377762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La mise en place du socle technologique de base (PKI et Plateforme de télépaiement) ainsi que des plateformes sécurisées de dématérialisation permettra à l’Etat de:</a:t>
            </a:r>
          </a:p>
          <a:p>
            <a:pPr marL="514350" indent="-514350">
              <a:buFont typeface="Arial" panose="020B0604020202020204" pitchFamily="34" charset="0"/>
              <a:buAutoNum type="arabicPeriod"/>
            </a:pPr>
            <a:r>
              <a:rPr lang="fr-FR" dirty="0"/>
              <a:t>Lutter efficacement contre les déperditions des recettes de l’Etat à travers la centralisation de celle-ci grâce aux plateformes sécurisées de télépaiement</a:t>
            </a:r>
          </a:p>
          <a:p>
            <a:pPr marL="514350" indent="-514350">
              <a:buFont typeface="Arial" panose="020B0604020202020204" pitchFamily="34" charset="0"/>
              <a:buAutoNum type="arabicPeriod"/>
            </a:pPr>
            <a:r>
              <a:rPr lang="fr-FR" dirty="0"/>
              <a:t>Maitriser les dépenses de l’Etat grâce à une meilleure rationalisation et suivi des dépenses</a:t>
            </a:r>
          </a:p>
          <a:p>
            <a:pPr marL="514350" indent="-514350">
              <a:buFont typeface="Arial" panose="020B0604020202020204" pitchFamily="34" charset="0"/>
              <a:buAutoNum type="arabicPeriod"/>
            </a:pPr>
            <a:r>
              <a:rPr lang="fr-FR" dirty="0"/>
              <a:t>Meilleure transparence et efficacité dans l’administration publique par exemple dans l’attribution des marchés publics </a:t>
            </a:r>
          </a:p>
          <a:p>
            <a:pPr marL="514350" indent="-514350">
              <a:buFont typeface="Arial" panose="020B0604020202020204" pitchFamily="34" charset="0"/>
              <a:buAutoNum type="arabicPeriod"/>
            </a:pPr>
            <a:r>
              <a:rPr lang="fr-FR" dirty="0"/>
              <a:t>Lutter contre le blanchiment d’argent et le financement du terrorisme par la centralisation, la sécurisation et le suivi des nouveaux moyens de paiement</a:t>
            </a:r>
          </a:p>
          <a:p>
            <a:pPr marL="514350" indent="-514350">
              <a:buFont typeface="Arial" panose="020B0604020202020204" pitchFamily="34" charset="0"/>
              <a:buAutoNum type="arabicPeriod"/>
            </a:pPr>
            <a:r>
              <a:rPr lang="fr-FR" dirty="0"/>
              <a:t>Etc.</a:t>
            </a:r>
          </a:p>
        </p:txBody>
      </p:sp>
    </p:spTree>
    <p:extLst>
      <p:ext uri="{BB962C8B-B14F-4D97-AF65-F5344CB8AC3E}">
        <p14:creationId xmlns:p14="http://schemas.microsoft.com/office/powerpoint/2010/main" val="3694751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332DD542-BFE2-914E-A5D5-61604219714F}"/>
              </a:ext>
            </a:extLst>
          </p:cNvPr>
          <p:cNvSpPr txBox="1">
            <a:spLocks/>
          </p:cNvSpPr>
          <p:nvPr/>
        </p:nvSpPr>
        <p:spPr>
          <a:xfrm>
            <a:off x="1159513" y="939114"/>
            <a:ext cx="8911687" cy="96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a:t>NOUS CONTACTER</a:t>
            </a:r>
            <a:endParaRPr lang="fr-FR" dirty="0"/>
          </a:p>
        </p:txBody>
      </p:sp>
      <p:sp>
        <p:nvSpPr>
          <p:cNvPr id="13" name="Espace réservé du contenu 2">
            <a:extLst>
              <a:ext uri="{FF2B5EF4-FFF2-40B4-BE49-F238E27FC236}">
                <a16:creationId xmlns:a16="http://schemas.microsoft.com/office/drawing/2014/main" xmlns="" id="{0659BC0C-4E3A-064D-B5C9-5B0AFA778047}"/>
              </a:ext>
            </a:extLst>
          </p:cNvPr>
          <p:cNvSpPr txBox="1">
            <a:spLocks/>
          </p:cNvSpPr>
          <p:nvPr/>
        </p:nvSpPr>
        <p:spPr>
          <a:xfrm>
            <a:off x="1007516" y="2133600"/>
            <a:ext cx="8915400" cy="37776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Pour de plus amples informations et détails, veiller prendre contact avec les directions chargées de chaque question:  </a:t>
            </a:r>
          </a:p>
          <a:p>
            <a:pPr algn="just"/>
            <a:r>
              <a:rPr lang="fr-FR" dirty="0"/>
              <a:t>La sécurisation des transactions électroniques: E-Mail: </a:t>
            </a:r>
            <a:r>
              <a:rPr lang="fr-FR" dirty="0">
                <a:hlinkClick r:id="rId9"/>
              </a:rPr>
              <a:t>dstece@ansice.td</a:t>
            </a:r>
            <a:r>
              <a:rPr lang="fr-FR" dirty="0"/>
              <a:t>; Tel:</a:t>
            </a:r>
          </a:p>
          <a:p>
            <a:pPr algn="just"/>
            <a:r>
              <a:rPr lang="fr-FR" dirty="0"/>
              <a:t>La Protection des données à caractère personnel: E-Mail:    Tel:</a:t>
            </a:r>
          </a:p>
          <a:p>
            <a:pPr algn="just"/>
            <a:r>
              <a:rPr lang="fr-FR" dirty="0"/>
              <a:t>La </a:t>
            </a:r>
            <a:r>
              <a:rPr lang="fr-FR" dirty="0" err="1"/>
              <a:t>Cybersécruté</a:t>
            </a:r>
            <a:r>
              <a:rPr lang="fr-FR" dirty="0"/>
              <a:t>: E-Mail:   Tel</a:t>
            </a:r>
          </a:p>
          <a:p>
            <a:pPr algn="just"/>
            <a:r>
              <a:rPr lang="fr-FR" dirty="0"/>
              <a:t>La Cybercriminalité: E-Mail:   Tel</a:t>
            </a:r>
          </a:p>
          <a:p>
            <a:pPr algn="just"/>
            <a:r>
              <a:rPr lang="fr-FR" dirty="0"/>
              <a:t>Pour toute autre question d’ordre générales : </a:t>
            </a:r>
          </a:p>
          <a:p>
            <a:r>
              <a:rPr lang="fr-FR" dirty="0"/>
              <a:t>Web: </a:t>
            </a:r>
            <a:r>
              <a:rPr lang="fr-FR" dirty="0">
                <a:hlinkClick r:id="rId10"/>
              </a:rPr>
              <a:t>www.ansice.td</a:t>
            </a:r>
            <a:endParaRPr lang="fr-FR" dirty="0"/>
          </a:p>
          <a:p>
            <a:r>
              <a:rPr lang="fr-FR" dirty="0"/>
              <a:t>E-Mail:</a:t>
            </a:r>
          </a:p>
          <a:p>
            <a:r>
              <a:rPr lang="fr-FR" dirty="0"/>
              <a:t>Téléphone:</a:t>
            </a:r>
          </a:p>
          <a:p>
            <a:endParaRPr lang="fr-FR" dirty="0"/>
          </a:p>
        </p:txBody>
      </p:sp>
    </p:spTree>
    <p:extLst>
      <p:ext uri="{BB962C8B-B14F-4D97-AF65-F5344CB8AC3E}">
        <p14:creationId xmlns:p14="http://schemas.microsoft.com/office/powerpoint/2010/main" val="300398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Espace réservé du contenu 2">
            <a:extLst>
              <a:ext uri="{FF2B5EF4-FFF2-40B4-BE49-F238E27FC236}">
                <a16:creationId xmlns:a16="http://schemas.microsoft.com/office/drawing/2014/main" xmlns="" id="{F10289EE-2179-0040-BCC6-67F8FD56B9C0}"/>
              </a:ext>
            </a:extLst>
          </p:cNvPr>
          <p:cNvSpPr txBox="1">
            <a:spLocks/>
          </p:cNvSpPr>
          <p:nvPr/>
        </p:nvSpPr>
        <p:spPr>
          <a:xfrm>
            <a:off x="197708" y="1825625"/>
            <a:ext cx="9774195" cy="3920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a:p>
            <a:endParaRPr lang="fr-FR"/>
          </a:p>
          <a:p>
            <a:pPr algn="ctr"/>
            <a:r>
              <a:rPr lang="fr-FR"/>
              <a:t>Merci pour votre aimable attention</a:t>
            </a:r>
          </a:p>
          <a:p>
            <a:endParaRPr lang="fr-FR" dirty="0"/>
          </a:p>
        </p:txBody>
      </p:sp>
    </p:spTree>
    <p:extLst>
      <p:ext uri="{BB962C8B-B14F-4D97-AF65-F5344CB8AC3E}">
        <p14:creationId xmlns:p14="http://schemas.microsoft.com/office/powerpoint/2010/main" val="164756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09" y="462031"/>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0F48D088-E650-0046-A813-A44B85ADC872}"/>
              </a:ext>
            </a:extLst>
          </p:cNvPr>
          <p:cNvSpPr txBox="1">
            <a:spLocks/>
          </p:cNvSpPr>
          <p:nvPr/>
        </p:nvSpPr>
        <p:spPr>
          <a:xfrm>
            <a:off x="520263" y="970106"/>
            <a:ext cx="9229656" cy="89989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smtClean="0"/>
              <a:t>Problématique</a:t>
            </a:r>
            <a:endParaRPr lang="fr-FR" b="1" dirty="0"/>
          </a:p>
        </p:txBody>
      </p:sp>
      <p:sp>
        <p:nvSpPr>
          <p:cNvPr id="19" name="Espace réservé du contenu 2">
            <a:extLst>
              <a:ext uri="{FF2B5EF4-FFF2-40B4-BE49-F238E27FC236}">
                <a16:creationId xmlns:a16="http://schemas.microsoft.com/office/drawing/2014/main" xmlns="" id="{E7D9B1A3-A7AA-2443-A62D-8678EF0C2145}"/>
              </a:ext>
            </a:extLst>
          </p:cNvPr>
          <p:cNvSpPr txBox="1">
            <a:spLocks/>
          </p:cNvSpPr>
          <p:nvPr/>
        </p:nvSpPr>
        <p:spPr>
          <a:xfrm>
            <a:off x="834518"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itchFamily="34" charset="0"/>
              <a:buChar char="•"/>
            </a:pPr>
            <a:r>
              <a:rPr lang="fr-FR" altLang="fr-FR" dirty="0" smtClean="0">
                <a:ea typeface="ＭＳ Ｐゴシック" panose="020B0600070205080204" pitchFamily="34" charset="-128"/>
              </a:rPr>
              <a:t>Internet </a:t>
            </a:r>
            <a:r>
              <a:rPr lang="fr-FR" altLang="fr-FR" dirty="0">
                <a:ea typeface="ＭＳ Ｐゴシック" panose="020B0600070205080204" pitchFamily="34" charset="-128"/>
              </a:rPr>
              <a:t>a permis à des millions de personnes d’accéder à d'innombrables informations ;</a:t>
            </a:r>
            <a:endParaRPr lang="fr-FR" altLang="fr-FR" dirty="0" smtClean="0">
              <a:ea typeface="ＭＳ Ｐゴシック" panose="020B0600070205080204" pitchFamily="34" charset="-128"/>
            </a:endParaRPr>
          </a:p>
          <a:p>
            <a:pPr marL="342900" indent="-342900" algn="just">
              <a:buFont typeface="Arial" pitchFamily="34" charset="0"/>
              <a:buChar char="•"/>
            </a:pPr>
            <a:r>
              <a:rPr lang="fr-FR" altLang="fr-FR" dirty="0" smtClean="0">
                <a:ea typeface="ＭＳ Ｐゴシック" panose="020B0600070205080204" pitchFamily="34" charset="-128"/>
              </a:rPr>
              <a:t>Son développement </a:t>
            </a:r>
            <a:r>
              <a:rPr lang="fr-FR" altLang="fr-FR" dirty="0">
                <a:ea typeface="ＭＳ Ｐゴシック" panose="020B0600070205080204" pitchFamily="34" charset="-128"/>
              </a:rPr>
              <a:t>a </a:t>
            </a:r>
            <a:r>
              <a:rPr lang="fr-FR" altLang="fr-FR" dirty="0" smtClean="0">
                <a:ea typeface="ＭＳ Ｐゴシック" panose="020B0600070205080204" pitchFamily="34" charset="-128"/>
              </a:rPr>
              <a:t>engendré </a:t>
            </a:r>
            <a:r>
              <a:rPr lang="fr-FR" altLang="fr-FR" dirty="0">
                <a:ea typeface="ＭＳ Ｐゴシック" panose="020B0600070205080204" pitchFamily="34" charset="-128"/>
              </a:rPr>
              <a:t>une nouvelle forme de délinquance </a:t>
            </a:r>
            <a:r>
              <a:rPr lang="fr-FR" altLang="fr-FR" dirty="0" smtClean="0">
                <a:ea typeface="ＭＳ Ｐゴシック" panose="020B0600070205080204" pitchFamily="34" charset="-128"/>
              </a:rPr>
              <a:t>: </a:t>
            </a:r>
            <a:r>
              <a:rPr lang="fr-FR" altLang="fr-FR" dirty="0">
                <a:ea typeface="ＭＳ Ｐゴシック" panose="020B0600070205080204" pitchFamily="34" charset="-128"/>
              </a:rPr>
              <a:t>la cybercriminalité. </a:t>
            </a:r>
            <a:endParaRPr lang="fr-FR" altLang="fr-FR" dirty="0" smtClean="0">
              <a:ea typeface="ＭＳ Ｐゴシック" panose="020B0600070205080204" pitchFamily="34" charset="-128"/>
            </a:endParaRPr>
          </a:p>
          <a:p>
            <a:pPr marL="800100" lvl="1" indent="-342900" algn="just">
              <a:buFont typeface="Wingdings" pitchFamily="2" charset="2"/>
              <a:buChar char="ü"/>
            </a:pPr>
            <a:r>
              <a:rPr lang="fr-CA" dirty="0" smtClean="0"/>
              <a:t>Infractions spécifiques dans le cyberespace</a:t>
            </a:r>
            <a:endParaRPr lang="fr-CA" dirty="0"/>
          </a:p>
          <a:p>
            <a:pPr marL="800100" lvl="1" indent="-342900" algn="just">
              <a:buFont typeface="Wingdings" pitchFamily="2" charset="2"/>
              <a:buChar char="ü"/>
            </a:pPr>
            <a:r>
              <a:rPr lang="fr-FR" altLang="fr-FR" dirty="0" smtClean="0"/>
              <a:t>Cybercriminels</a:t>
            </a:r>
            <a:r>
              <a:rPr lang="fr-FR" altLang="fr-FR" dirty="0"/>
              <a:t>, </a:t>
            </a:r>
            <a:r>
              <a:rPr lang="fr-FR" altLang="fr-FR" dirty="0" smtClean="0"/>
              <a:t>pirates </a:t>
            </a:r>
            <a:r>
              <a:rPr lang="fr-FR" altLang="fr-FR" dirty="0"/>
              <a:t>ou </a:t>
            </a:r>
            <a:r>
              <a:rPr lang="fr-FR" altLang="fr-FR" dirty="0" smtClean="0"/>
              <a:t>hackers</a:t>
            </a:r>
            <a:r>
              <a:rPr lang="fr-FR" altLang="fr-FR" dirty="0"/>
              <a:t>.</a:t>
            </a:r>
          </a:p>
          <a:p>
            <a:endParaRPr lang="fr-FR" dirty="0"/>
          </a:p>
          <a:p>
            <a:endParaRPr lang="fr-FR" dirty="0"/>
          </a:p>
        </p:txBody>
      </p:sp>
    </p:spTree>
    <p:extLst>
      <p:ext uri="{BB962C8B-B14F-4D97-AF65-F5344CB8AC3E}">
        <p14:creationId xmlns:p14="http://schemas.microsoft.com/office/powerpoint/2010/main" val="3682865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8DBF3F3D-B365-1144-8CD2-2EC70E2341FA}"/>
              </a:ext>
            </a:extLst>
          </p:cNvPr>
          <p:cNvSpPr txBox="1">
            <a:spLocks/>
          </p:cNvSpPr>
          <p:nvPr/>
        </p:nvSpPr>
        <p:spPr>
          <a:xfrm>
            <a:off x="1073014" y="963826"/>
            <a:ext cx="8911687" cy="941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p>
        </p:txBody>
      </p:sp>
      <p:sp>
        <p:nvSpPr>
          <p:cNvPr id="13" name="Espace réservé du contenu 2">
            <a:extLst>
              <a:ext uri="{FF2B5EF4-FFF2-40B4-BE49-F238E27FC236}">
                <a16:creationId xmlns:a16="http://schemas.microsoft.com/office/drawing/2014/main" xmlns="" id="{2D959194-AABE-854F-86C7-E423C76D9A76}"/>
              </a:ext>
            </a:extLst>
          </p:cNvPr>
          <p:cNvSpPr txBox="1">
            <a:spLocks/>
          </p:cNvSpPr>
          <p:nvPr/>
        </p:nvSpPr>
        <p:spPr>
          <a:xfrm>
            <a:off x="651164" y="2133600"/>
            <a:ext cx="9111111"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fr-FR" sz="2300" dirty="0" smtClean="0"/>
              <a:t>Des </a:t>
            </a:r>
            <a:r>
              <a:rPr lang="fr-FR" sz="2300" dirty="0"/>
              <a:t>criminels ordinaires qui font désormais usage des TIC ;</a:t>
            </a:r>
          </a:p>
          <a:p>
            <a:pPr marL="342900" indent="-342900" algn="just">
              <a:buFont typeface="Courier New" pitchFamily="49" charset="0"/>
              <a:buChar char="o"/>
              <a:defRPr/>
            </a:pPr>
            <a:r>
              <a:rPr lang="fr-FR" sz="2300" dirty="0"/>
              <a:t> Des ex-employés qui désirent se venger de leur licenciement ;</a:t>
            </a:r>
          </a:p>
          <a:p>
            <a:pPr marL="342900" indent="-342900" algn="just">
              <a:buFont typeface="Courier New" pitchFamily="49" charset="0"/>
              <a:buChar char="o"/>
              <a:defRPr/>
            </a:pPr>
            <a:r>
              <a:rPr lang="fr-FR" sz="2300" dirty="0"/>
              <a:t> Des étudiants qui désirent éprouver des technologies ;</a:t>
            </a:r>
          </a:p>
          <a:p>
            <a:pPr marL="342900" indent="-342900" algn="just">
              <a:buFont typeface="Courier New" pitchFamily="49" charset="0"/>
              <a:buChar char="o"/>
              <a:defRPr/>
            </a:pPr>
            <a:r>
              <a:rPr lang="fr-FR" sz="2300" dirty="0"/>
              <a:t> Des entreprises qui désirent espionner les activités de leur concurrent ;</a:t>
            </a:r>
          </a:p>
          <a:p>
            <a:pPr marL="342900" indent="-342900" algn="just">
              <a:buFont typeface="Courier New" pitchFamily="49" charset="0"/>
              <a:buChar char="o"/>
              <a:defRPr/>
            </a:pPr>
            <a:r>
              <a:rPr lang="fr-FR" sz="2300" dirty="0"/>
              <a:t> C’est aussi toute personne malveillante qui opère aux moyens des </a:t>
            </a:r>
            <a:r>
              <a:rPr lang="fr-FR" sz="2300" dirty="0" smtClean="0"/>
              <a:t>TIC;</a:t>
            </a:r>
          </a:p>
          <a:p>
            <a:pPr marL="342900" indent="-342900" algn="just">
              <a:buFont typeface="Courier New" pitchFamily="49" charset="0"/>
              <a:buChar char="o"/>
              <a:defRPr/>
            </a:pPr>
            <a:r>
              <a:rPr lang="fr-FR" sz="2300" dirty="0" smtClean="0"/>
              <a:t>…</a:t>
            </a:r>
            <a:endParaRPr lang="fr-FR" sz="2300" dirty="0"/>
          </a:p>
          <a:p>
            <a:endParaRPr lang="fr-FR" dirty="0"/>
          </a:p>
        </p:txBody>
      </p:sp>
      <p:sp>
        <p:nvSpPr>
          <p:cNvPr id="19" name="Titre 1">
            <a:extLst>
              <a:ext uri="{FF2B5EF4-FFF2-40B4-BE49-F238E27FC236}">
                <a16:creationId xmlns:a16="http://schemas.microsoft.com/office/drawing/2014/main" xmlns="" id="{0F48D088-E650-0046-A813-A44B85ADC872}"/>
              </a:ext>
            </a:extLst>
          </p:cNvPr>
          <p:cNvSpPr txBox="1">
            <a:spLocks/>
          </p:cNvSpPr>
          <p:nvPr/>
        </p:nvSpPr>
        <p:spPr>
          <a:xfrm>
            <a:off x="520263" y="970106"/>
            <a:ext cx="9229656" cy="89989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fr-FR" dirty="0"/>
              <a:t>Qui sont les </a:t>
            </a:r>
            <a:r>
              <a:rPr lang="fr-FR" dirty="0" smtClean="0"/>
              <a:t>Cybercriminels?</a:t>
            </a:r>
            <a:endParaRPr lang="fr-FR" dirty="0"/>
          </a:p>
        </p:txBody>
      </p:sp>
    </p:spTree>
    <p:extLst>
      <p:ext uri="{BB962C8B-B14F-4D97-AF65-F5344CB8AC3E}">
        <p14:creationId xmlns:p14="http://schemas.microsoft.com/office/powerpoint/2010/main" val="2259085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xmlns="" id="{A9FE3753-0AB5-FA44-A387-2DD5DCBE2D04}"/>
              </a:ext>
            </a:extLst>
          </p:cNvPr>
          <p:cNvSpPr txBox="1">
            <a:spLocks/>
          </p:cNvSpPr>
          <p:nvPr/>
        </p:nvSpPr>
        <p:spPr>
          <a:xfrm>
            <a:off x="1134800" y="963826"/>
            <a:ext cx="8318120" cy="941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Que Visent-ils?</a:t>
            </a:r>
          </a:p>
        </p:txBody>
      </p:sp>
      <p:sp>
        <p:nvSpPr>
          <p:cNvPr id="20" name="Espace réservé du contenu 2">
            <a:extLst>
              <a:ext uri="{FF2B5EF4-FFF2-40B4-BE49-F238E27FC236}">
                <a16:creationId xmlns:a16="http://schemas.microsoft.com/office/drawing/2014/main" xmlns="" id="{AE5FA039-C72C-8049-9183-717C7D0FE42B}"/>
              </a:ext>
            </a:extLst>
          </p:cNvPr>
          <p:cNvSpPr txBox="1">
            <a:spLocks/>
          </p:cNvSpPr>
          <p:nvPr/>
        </p:nvSpPr>
        <p:spPr>
          <a:xfrm>
            <a:off x="834518"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just">
              <a:defRPr/>
            </a:pPr>
            <a:r>
              <a:rPr lang="fr-FR" sz="2300" dirty="0"/>
              <a:t> Commettre un </a:t>
            </a:r>
            <a:r>
              <a:rPr lang="fr-FR" sz="2300" dirty="0" smtClean="0"/>
              <a:t>crime  pour nuire ou </a:t>
            </a:r>
            <a:r>
              <a:rPr lang="fr-FR" sz="2300" dirty="0"/>
              <a:t>servir leurs intérêts ou ceux de leurs </a:t>
            </a:r>
            <a:r>
              <a:rPr lang="fr-FR" sz="2300" dirty="0" smtClean="0"/>
              <a:t>alliés :</a:t>
            </a:r>
            <a:endParaRPr lang="fr-FR" sz="2300" dirty="0"/>
          </a:p>
          <a:p>
            <a:pPr marL="742950" lvl="2" indent="-342900" algn="just">
              <a:buFont typeface="Courier New" pitchFamily="49" charset="0"/>
              <a:buChar char="o"/>
              <a:defRPr/>
            </a:pPr>
            <a:r>
              <a:rPr lang="fr-FR" altLang="fr-FR" sz="2400" dirty="0">
                <a:solidFill>
                  <a:schemeClr val="tx2"/>
                </a:solidFill>
                <a:latin typeface="Arial" panose="020B0604020202020204" pitchFamily="34" charset="0"/>
              </a:rPr>
              <a:t>vol </a:t>
            </a:r>
            <a:r>
              <a:rPr lang="fr-FR" altLang="fr-FR" sz="2400" dirty="0" smtClean="0">
                <a:solidFill>
                  <a:schemeClr val="tx2"/>
                </a:solidFill>
                <a:latin typeface="Arial" panose="020B0604020202020204" pitchFamily="34" charset="0"/>
              </a:rPr>
              <a:t>d’information,</a:t>
            </a:r>
          </a:p>
          <a:p>
            <a:pPr marL="742950" lvl="2" indent="-342900" algn="just">
              <a:buFont typeface="Courier New" pitchFamily="49" charset="0"/>
              <a:buChar char="o"/>
              <a:defRPr/>
            </a:pPr>
            <a:r>
              <a:rPr lang="fr-FR" altLang="fr-FR" sz="2600" dirty="0" smtClean="0">
                <a:solidFill>
                  <a:schemeClr val="tx2"/>
                </a:solidFill>
                <a:latin typeface="Arial" panose="020B0604020202020204" pitchFamily="34" charset="0"/>
              </a:rPr>
              <a:t>Destruction </a:t>
            </a:r>
            <a:r>
              <a:rPr lang="fr-FR" altLang="fr-FR" sz="2600" dirty="0">
                <a:solidFill>
                  <a:schemeClr val="tx2"/>
                </a:solidFill>
                <a:latin typeface="Arial" panose="020B0604020202020204" pitchFamily="34" charset="0"/>
              </a:rPr>
              <a:t>de systèmes, </a:t>
            </a:r>
            <a:endParaRPr lang="fr-FR" altLang="fr-FR" sz="2600" dirty="0" smtClean="0">
              <a:solidFill>
                <a:schemeClr val="tx2"/>
              </a:solidFill>
              <a:latin typeface="Arial" panose="020B0604020202020204" pitchFamily="34" charset="0"/>
            </a:endParaRPr>
          </a:p>
          <a:p>
            <a:pPr marL="742950" lvl="2" indent="-342900" algn="just">
              <a:buFont typeface="Courier New" pitchFamily="49" charset="0"/>
              <a:buChar char="o"/>
              <a:defRPr/>
            </a:pPr>
            <a:r>
              <a:rPr lang="fr-FR" altLang="fr-FR" sz="2400" dirty="0" smtClean="0">
                <a:solidFill>
                  <a:schemeClr val="tx2"/>
                </a:solidFill>
                <a:latin typeface="Arial" panose="020B0604020202020204" pitchFamily="34" charset="0"/>
              </a:rPr>
              <a:t>Déni de service;</a:t>
            </a:r>
          </a:p>
          <a:p>
            <a:pPr marL="742950" lvl="2" indent="-342900" algn="just">
              <a:buFont typeface="Courier New" pitchFamily="49" charset="0"/>
              <a:buChar char="o"/>
              <a:defRPr/>
            </a:pPr>
            <a:r>
              <a:rPr lang="fr-FR" sz="2400" dirty="0" smtClean="0">
                <a:solidFill>
                  <a:schemeClr val="tx2"/>
                </a:solidFill>
                <a:latin typeface="Arial" panose="020B0604020202020204" pitchFamily="34" charset="0"/>
              </a:rPr>
              <a:t>tester </a:t>
            </a:r>
            <a:r>
              <a:rPr lang="fr-FR" sz="2400" dirty="0">
                <a:solidFill>
                  <a:schemeClr val="tx2"/>
                </a:solidFill>
                <a:latin typeface="Arial" panose="020B0604020202020204" pitchFamily="34" charset="0"/>
              </a:rPr>
              <a:t>leur capacité de </a:t>
            </a:r>
            <a:r>
              <a:rPr lang="fr-FR" sz="2400" dirty="0" smtClean="0">
                <a:solidFill>
                  <a:schemeClr val="tx2"/>
                </a:solidFill>
                <a:latin typeface="Arial" panose="020B0604020202020204" pitchFamily="34" charset="0"/>
              </a:rPr>
              <a:t>nuisance</a:t>
            </a:r>
            <a:endParaRPr lang="fr-FR" sz="2400" dirty="0">
              <a:solidFill>
                <a:schemeClr val="tx2"/>
              </a:solidFill>
              <a:latin typeface="Arial" panose="020B0604020202020204" pitchFamily="34" charset="0"/>
            </a:endParaRPr>
          </a:p>
          <a:p>
            <a:pPr marL="742950" lvl="2" indent="-342900" algn="just">
              <a:buFont typeface="Courier New" pitchFamily="49" charset="0"/>
              <a:buChar char="o"/>
              <a:defRPr/>
            </a:pPr>
            <a:r>
              <a:rPr lang="fr-FR" altLang="fr-FR" sz="2400" dirty="0">
                <a:solidFill>
                  <a:schemeClr val="tx2"/>
                </a:solidFill>
                <a:latin typeface="Arial" panose="020B0604020202020204" pitchFamily="34" charset="0"/>
              </a:rPr>
              <a:t>etc…</a:t>
            </a:r>
            <a:endParaRPr lang="fr-FR" altLang="fr-FR" sz="2100" dirty="0"/>
          </a:p>
          <a:p>
            <a:pPr marL="342900" lvl="1" indent="-342900" algn="just">
              <a:defRPr/>
            </a:pPr>
            <a:endParaRPr lang="fr-FR" sz="2300" dirty="0"/>
          </a:p>
          <a:p>
            <a:endParaRPr lang="fr-FR" dirty="0"/>
          </a:p>
        </p:txBody>
      </p:sp>
    </p:spTree>
    <p:extLst>
      <p:ext uri="{BB962C8B-B14F-4D97-AF65-F5344CB8AC3E}">
        <p14:creationId xmlns:p14="http://schemas.microsoft.com/office/powerpoint/2010/main" val="3499797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1147156" y="939114"/>
            <a:ext cx="8911687" cy="96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Comment opèrent-ils?</a:t>
            </a:r>
            <a:endParaRPr lang="fr-FR" dirty="0"/>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60000"/>
              </a:lnSpc>
              <a:spcBef>
                <a:spcPct val="20000"/>
              </a:spcBef>
            </a:pPr>
            <a:r>
              <a:rPr lang="fr-FR" dirty="0"/>
              <a:t>Trois modes opératoires </a:t>
            </a:r>
            <a:r>
              <a:rPr lang="fr-FR" altLang="fr-FR" dirty="0" smtClean="0"/>
              <a:t>:</a:t>
            </a:r>
            <a:endParaRPr lang="fr-FR" altLang="fr-FR" dirty="0"/>
          </a:p>
          <a:p>
            <a:pPr marL="800100" lvl="1" indent="-342900" algn="just">
              <a:lnSpc>
                <a:spcPct val="160000"/>
              </a:lnSpc>
              <a:spcBef>
                <a:spcPct val="20000"/>
              </a:spcBef>
              <a:buFont typeface="Courier New" panose="02070309020205020404" pitchFamily="49" charset="0"/>
              <a:buChar char="o"/>
            </a:pPr>
            <a:r>
              <a:rPr lang="fr-FR" altLang="fr-FR" b="1" dirty="0" smtClean="0"/>
              <a:t>Modes traditionnels </a:t>
            </a:r>
            <a:r>
              <a:rPr lang="fr-FR" altLang="fr-FR" b="1" dirty="0"/>
              <a:t>de criminalité</a:t>
            </a:r>
            <a:r>
              <a:rPr lang="fr-FR" altLang="fr-FR" dirty="0"/>
              <a:t>, </a:t>
            </a:r>
            <a:endParaRPr lang="fr-FR" altLang="fr-FR" b="1" dirty="0"/>
          </a:p>
          <a:p>
            <a:pPr marL="800100" lvl="1" indent="-342900" algn="just">
              <a:lnSpc>
                <a:spcPct val="160000"/>
              </a:lnSpc>
              <a:spcBef>
                <a:spcPct val="20000"/>
              </a:spcBef>
              <a:buFont typeface="Courier New" panose="02070309020205020404" pitchFamily="49" charset="0"/>
              <a:buChar char="o"/>
            </a:pPr>
            <a:r>
              <a:rPr lang="fr-FR" altLang="fr-FR" b="1" dirty="0" smtClean="0"/>
              <a:t>Diffusion </a:t>
            </a:r>
            <a:r>
              <a:rPr lang="fr-FR" altLang="fr-FR" b="1" dirty="0"/>
              <a:t>de </a:t>
            </a:r>
            <a:r>
              <a:rPr lang="fr-FR" altLang="fr-FR" b="1" dirty="0">
                <a:solidFill>
                  <a:srgbClr val="0000FF"/>
                </a:solidFill>
              </a:rPr>
              <a:t>contenus illicites </a:t>
            </a:r>
            <a:r>
              <a:rPr lang="fr-FR" altLang="fr-FR" b="1" dirty="0"/>
              <a:t>par voie électronique</a:t>
            </a:r>
          </a:p>
          <a:p>
            <a:pPr marL="800100" lvl="1" indent="-342900" algn="just">
              <a:lnSpc>
                <a:spcPct val="160000"/>
              </a:lnSpc>
              <a:spcBef>
                <a:spcPct val="20000"/>
              </a:spcBef>
              <a:buFont typeface="Courier New" panose="02070309020205020404" pitchFamily="49" charset="0"/>
              <a:buChar char="o"/>
            </a:pPr>
            <a:r>
              <a:rPr lang="fr-FR" altLang="fr-FR" b="1" dirty="0"/>
              <a:t>I</a:t>
            </a:r>
            <a:r>
              <a:rPr lang="fr-FR" altLang="fr-FR" b="1" dirty="0" smtClean="0"/>
              <a:t>nfractions à travers les réseaux électroniques visant les systèmes d’information </a:t>
            </a:r>
            <a:r>
              <a:rPr lang="fr-FR" altLang="fr-FR" b="1" dirty="0" smtClean="0">
                <a:solidFill>
                  <a:srgbClr val="0000FF"/>
                </a:solidFill>
              </a:rPr>
              <a:t>:</a:t>
            </a:r>
            <a:endParaRPr lang="fr-FR" altLang="fr-FR" dirty="0">
              <a:solidFill>
                <a:srgbClr val="0000FF"/>
              </a:solidFill>
            </a:endParaRPr>
          </a:p>
          <a:p>
            <a:pPr marL="342900" lvl="1" indent="-342900" algn="just">
              <a:defRPr/>
            </a:pPr>
            <a:r>
              <a:rPr lang="fr-FR" sz="1800" dirty="0"/>
              <a:t>                                  </a:t>
            </a:r>
            <a:endParaRPr lang="fr-FR" sz="1800" dirty="0" smtClean="0"/>
          </a:p>
          <a:p>
            <a:pPr marL="1714500" lvl="4" indent="-400050" algn="just">
              <a:buFont typeface="Wingdings" pitchFamily="2" charset="2"/>
              <a:buChar char="ü"/>
              <a:defRPr/>
            </a:pPr>
            <a:r>
              <a:rPr lang="fr-FR" sz="1800" dirty="0"/>
              <a:t>Intrusions </a:t>
            </a:r>
            <a:r>
              <a:rPr lang="fr-FR" sz="1800" dirty="0" smtClean="0"/>
              <a:t>;  </a:t>
            </a:r>
          </a:p>
          <a:p>
            <a:pPr marL="1714500" lvl="4" indent="-400050" algn="just">
              <a:buFont typeface="Wingdings" pitchFamily="2" charset="2"/>
              <a:buChar char="ü"/>
              <a:defRPr/>
            </a:pPr>
            <a:r>
              <a:rPr lang="fr-FR" sz="1800" dirty="0" smtClean="0"/>
              <a:t>Virus</a:t>
            </a:r>
            <a:r>
              <a:rPr lang="fr-FR" sz="1800" dirty="0"/>
              <a:t>; </a:t>
            </a:r>
          </a:p>
          <a:p>
            <a:pPr marL="1714500" lvl="4" indent="-400050" algn="just">
              <a:buFont typeface="Wingdings" pitchFamily="2" charset="2"/>
              <a:buChar char="ü"/>
              <a:defRPr/>
            </a:pPr>
            <a:r>
              <a:rPr lang="fr-FR" sz="1800" dirty="0"/>
              <a:t>  Logiciels malveillants ;</a:t>
            </a:r>
          </a:p>
          <a:p>
            <a:pPr marL="1714500" lvl="4" indent="-400050" algn="just">
              <a:buFont typeface="Wingdings" pitchFamily="2" charset="2"/>
              <a:buChar char="ü"/>
              <a:defRPr/>
            </a:pPr>
            <a:r>
              <a:rPr lang="fr-FR" sz="1800" dirty="0"/>
              <a:t> Spamming;</a:t>
            </a:r>
          </a:p>
          <a:p>
            <a:pPr marL="1714500" lvl="4" indent="-400050" algn="just">
              <a:buFont typeface="Wingdings" pitchFamily="2" charset="2"/>
              <a:buChar char="ü"/>
              <a:defRPr/>
            </a:pPr>
            <a:r>
              <a:rPr lang="fr-FR" sz="1800" dirty="0"/>
              <a:t> </a:t>
            </a:r>
            <a:r>
              <a:rPr lang="fr-FR" sz="1800" dirty="0" err="1"/>
              <a:t>Scamming</a:t>
            </a:r>
            <a:r>
              <a:rPr lang="fr-FR" sz="1800" dirty="0"/>
              <a:t>;</a:t>
            </a:r>
          </a:p>
          <a:p>
            <a:pPr marL="1714500" lvl="4" indent="-400050" algn="just">
              <a:buFont typeface="Wingdings" pitchFamily="2" charset="2"/>
              <a:buChar char="ü"/>
              <a:defRPr/>
            </a:pPr>
            <a:r>
              <a:rPr lang="fr-FR" sz="1800" dirty="0"/>
              <a:t> </a:t>
            </a:r>
            <a:r>
              <a:rPr lang="fr-FR" sz="1800" dirty="0" err="1"/>
              <a:t>Phishing</a:t>
            </a:r>
            <a:r>
              <a:rPr lang="fr-FR" sz="1800" dirty="0"/>
              <a:t>;</a:t>
            </a:r>
          </a:p>
          <a:p>
            <a:pPr marL="1714500" lvl="4" indent="-400050" algn="just">
              <a:buFont typeface="Wingdings" pitchFamily="2" charset="2"/>
              <a:buChar char="ü"/>
              <a:defRPr/>
            </a:pPr>
            <a:r>
              <a:rPr lang="fr-FR" sz="1800" dirty="0"/>
              <a:t>  etc.</a:t>
            </a:r>
          </a:p>
          <a:p>
            <a:endParaRPr lang="fr-FR" dirty="0"/>
          </a:p>
        </p:txBody>
      </p:sp>
    </p:spTree>
    <p:extLst>
      <p:ext uri="{BB962C8B-B14F-4D97-AF65-F5344CB8AC3E}">
        <p14:creationId xmlns:p14="http://schemas.microsoft.com/office/powerpoint/2010/main" val="35502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1147156" y="939114"/>
            <a:ext cx="8911687" cy="96588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Les acteurs de </a:t>
            </a:r>
            <a:r>
              <a:rPr lang="fr-FR" dirty="0"/>
              <a:t>la Cybercriminalité</a:t>
            </a:r>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80000"/>
              </a:lnSpc>
              <a:spcBef>
                <a:spcPct val="20000"/>
              </a:spcBef>
              <a:buFont typeface="Arial" panose="020B0604020202020204" pitchFamily="34" charset="0"/>
              <a:buChar char="•"/>
            </a:pPr>
            <a:r>
              <a:rPr lang="fr-FR" sz="1800" b="1" dirty="0"/>
              <a:t>Du point de vue des victimes</a:t>
            </a:r>
          </a:p>
          <a:p>
            <a:pPr marL="800100" lvl="1" indent="-342900" algn="l">
              <a:buFont typeface="Courier New" panose="02070309020205020404" pitchFamily="49" charset="0"/>
              <a:buChar char="o"/>
            </a:pPr>
            <a:r>
              <a:rPr lang="fr-CA" dirty="0"/>
              <a:t>Escroqueries </a:t>
            </a:r>
            <a:endParaRPr lang="fr-CA" sz="1100" dirty="0"/>
          </a:p>
          <a:p>
            <a:pPr marL="800100" lvl="1" indent="-342900" algn="l">
              <a:buFont typeface="Courier New" panose="02070309020205020404" pitchFamily="49" charset="0"/>
              <a:buChar char="o"/>
            </a:pPr>
            <a:r>
              <a:rPr lang="fr-CA" dirty="0"/>
              <a:t>Vol d’informations personnelles ou sensibles </a:t>
            </a:r>
            <a:endParaRPr lang="fr-CA" sz="1100" dirty="0"/>
          </a:p>
          <a:p>
            <a:pPr marL="800100" lvl="1" indent="-342900" algn="l">
              <a:buFont typeface="Courier New" panose="02070309020205020404" pitchFamily="49" charset="0"/>
              <a:buChar char="o"/>
            </a:pPr>
            <a:r>
              <a:rPr lang="fr-CA" dirty="0"/>
              <a:t>Certaines personnes sont plus </a:t>
            </a:r>
            <a:r>
              <a:rPr lang="fr-CA" dirty="0" err="1"/>
              <a:t>vulnérables</a:t>
            </a:r>
            <a:r>
              <a:rPr lang="fr-CA" dirty="0"/>
              <a:t> </a:t>
            </a:r>
            <a:endParaRPr lang="fr-CA" sz="1100" dirty="0"/>
          </a:p>
          <a:p>
            <a:pPr marL="285750" indent="-285750" algn="l">
              <a:lnSpc>
                <a:spcPct val="80000"/>
              </a:lnSpc>
              <a:spcBef>
                <a:spcPct val="20000"/>
              </a:spcBef>
              <a:buFont typeface="Courier New" panose="02070309020205020404" pitchFamily="49" charset="0"/>
              <a:buChar char="o"/>
            </a:pPr>
            <a:endParaRPr lang="fr-FR" sz="1800" dirty="0"/>
          </a:p>
          <a:p>
            <a:pPr marL="285750" indent="-285750" algn="just">
              <a:lnSpc>
                <a:spcPct val="80000"/>
              </a:lnSpc>
              <a:spcBef>
                <a:spcPct val="20000"/>
              </a:spcBef>
              <a:buFont typeface="Arial" panose="020B0604020202020204" pitchFamily="34" charset="0"/>
              <a:buChar char="•"/>
            </a:pPr>
            <a:r>
              <a:rPr lang="fr-FR" sz="1800" b="1" dirty="0"/>
              <a:t>Du point de vue </a:t>
            </a:r>
            <a:r>
              <a:rPr lang="fr-FR" altLang="fr-FR" sz="1800" b="1" dirty="0" smtClean="0"/>
              <a:t>des  </a:t>
            </a:r>
            <a:r>
              <a:rPr lang="fr-FR" altLang="fr-FR" sz="1800" b="1" dirty="0"/>
              <a:t>criminels</a:t>
            </a:r>
          </a:p>
          <a:p>
            <a:pPr marL="800100" lvl="1" indent="-342900" algn="l">
              <a:buFont typeface="Courier New" panose="02070309020205020404" pitchFamily="49" charset="0"/>
              <a:buChar char="o"/>
            </a:pPr>
            <a:r>
              <a:rPr lang="fr-CA" dirty="0"/>
              <a:t>Crime organisé </a:t>
            </a:r>
            <a:endParaRPr lang="fr-CA" sz="1100" dirty="0"/>
          </a:p>
          <a:p>
            <a:pPr marL="800100" lvl="1" indent="-342900" algn="l">
              <a:buFont typeface="Courier New" panose="02070309020205020404" pitchFamily="49" charset="0"/>
              <a:buChar char="o"/>
            </a:pPr>
            <a:r>
              <a:rPr lang="fr-CA" dirty="0"/>
              <a:t>Acteurs multiples </a:t>
            </a:r>
            <a:endParaRPr lang="fr-CA" sz="1100" dirty="0"/>
          </a:p>
          <a:p>
            <a:pPr marL="800100" lvl="1" indent="-342900" algn="l">
              <a:buFont typeface="Courier New" panose="02070309020205020404" pitchFamily="49" charset="0"/>
              <a:buChar char="o"/>
            </a:pPr>
            <a:r>
              <a:rPr lang="fr-CA" dirty="0"/>
              <a:t>Forte dimension internationale</a:t>
            </a:r>
            <a:endParaRPr lang="fr-FR" altLang="fr-FR" sz="1800" dirty="0">
              <a:solidFill>
                <a:srgbClr val="0000FF"/>
              </a:solidFill>
            </a:endParaRPr>
          </a:p>
          <a:p>
            <a:pPr marL="285750" indent="-285750" algn="just">
              <a:lnSpc>
                <a:spcPct val="80000"/>
              </a:lnSpc>
              <a:spcBef>
                <a:spcPct val="20000"/>
              </a:spcBef>
              <a:buFont typeface="Arial" panose="020B0604020202020204" pitchFamily="34" charset="0"/>
              <a:buChar char="•"/>
            </a:pPr>
            <a:r>
              <a:rPr lang="fr-FR" altLang="fr-FR" sz="1800" b="1" dirty="0"/>
              <a:t>Du point de vue des enquêteurs </a:t>
            </a:r>
            <a:endParaRPr lang="fr-FR" altLang="fr-FR" b="1" dirty="0"/>
          </a:p>
          <a:p>
            <a:pPr marL="800100" lvl="1" indent="-342900" algn="l">
              <a:buFont typeface="Courier New" panose="02070309020205020404" pitchFamily="49" charset="0"/>
              <a:buChar char="o"/>
            </a:pPr>
            <a:r>
              <a:rPr lang="fr-CA" dirty="0"/>
              <a:t>Partout et tout le temps </a:t>
            </a:r>
          </a:p>
          <a:p>
            <a:pPr marL="800100" lvl="1" indent="-342900" algn="l">
              <a:buFont typeface="Courier New" panose="02070309020205020404" pitchFamily="49" charset="0"/>
              <a:buChar char="o"/>
            </a:pPr>
            <a:r>
              <a:rPr lang="fr-CA" dirty="0"/>
              <a:t>Volume d’informations </a:t>
            </a:r>
          </a:p>
          <a:p>
            <a:pPr marL="800100" lvl="1" indent="-342900" algn="l">
              <a:buFont typeface="Courier New" panose="02070309020205020404" pitchFamily="49" charset="0"/>
              <a:buChar char="o"/>
            </a:pPr>
            <a:r>
              <a:rPr lang="fr-CA" dirty="0"/>
              <a:t>Des victimes pas toujours prêtes </a:t>
            </a:r>
          </a:p>
          <a:p>
            <a:pPr marL="800100" lvl="1" indent="-342900" algn="l">
              <a:buFont typeface="Courier New" panose="02070309020205020404" pitchFamily="49" charset="0"/>
              <a:buChar char="o"/>
            </a:pPr>
            <a:r>
              <a:rPr lang="fr-CA" dirty="0"/>
              <a:t>Mais un domaine passionnant, en perpétuelle évolution, d’où des besoins importants en formation, en outils nouveaux  sont nécessaire</a:t>
            </a:r>
          </a:p>
          <a:p>
            <a:endParaRPr lang="fr-FR" dirty="0"/>
          </a:p>
        </p:txBody>
      </p:sp>
    </p:spTree>
    <p:extLst>
      <p:ext uri="{BB962C8B-B14F-4D97-AF65-F5344CB8AC3E}">
        <p14:creationId xmlns:p14="http://schemas.microsoft.com/office/powerpoint/2010/main" val="321488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A286C35-23C4-4ABF-9742-A3D4A17C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xmlns=""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xmlns="" id="{40123720-243C-40FD-BD4E-C1A856C6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xmlns="" id="{9F81375B-A641-41FC-8246-961FF4AD3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xmlns=""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xmlns="" id="{343266A0-564D-467A-9828-3475DF619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xmlns="" id="{C502AFEC-CC81-42D9-BC6F-B0096B255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xmlns="" id="{EA494F4C-2B41-41F9-BC9F-171CF0A6B4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xmlns="" id="{1CCFC793-6F5E-2F46-A8DC-94E1164337C7}"/>
              </a:ext>
            </a:extLst>
          </p:cNvPr>
          <p:cNvSpPr txBox="1">
            <a:spLocks/>
          </p:cNvSpPr>
          <p:nvPr/>
        </p:nvSpPr>
        <p:spPr>
          <a:xfrm>
            <a:off x="1147156" y="939114"/>
            <a:ext cx="8911687" cy="96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smtClean="0"/>
              <a:t>Quelle est la solution?</a:t>
            </a:r>
            <a:endParaRPr lang="fr-FR" dirty="0"/>
          </a:p>
        </p:txBody>
      </p:sp>
      <p:sp>
        <p:nvSpPr>
          <p:cNvPr id="13" name="Espace réservé du contenu 2">
            <a:extLst>
              <a:ext uri="{FF2B5EF4-FFF2-40B4-BE49-F238E27FC236}">
                <a16:creationId xmlns:a16="http://schemas.microsoft.com/office/drawing/2014/main" xmlns="" id="{06268E8C-7E38-F14A-B6ED-EEA71DD2A555}"/>
              </a:ext>
            </a:extLst>
          </p:cNvPr>
          <p:cNvSpPr txBox="1">
            <a:spLocks/>
          </p:cNvSpPr>
          <p:nvPr/>
        </p:nvSpPr>
        <p:spPr>
          <a:xfrm>
            <a:off x="995159" y="2133600"/>
            <a:ext cx="8915400" cy="3777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itchFamily="34" charset="0"/>
              <a:buChar char="•"/>
            </a:pPr>
            <a:r>
              <a:rPr lang="fr-FR" dirty="0" smtClean="0"/>
              <a:t>Mise </a:t>
            </a:r>
            <a:r>
              <a:rPr lang="fr-FR" dirty="0"/>
              <a:t>en place d’un </a:t>
            </a:r>
            <a:r>
              <a:rPr lang="fr-FR" dirty="0" smtClean="0"/>
              <a:t>cadre institutionnel de lutte </a:t>
            </a:r>
            <a:r>
              <a:rPr lang="fr-FR" dirty="0"/>
              <a:t>contre la </a:t>
            </a:r>
            <a:r>
              <a:rPr lang="fr-FR" dirty="0" smtClean="0"/>
              <a:t>cybercriminalité.</a:t>
            </a:r>
          </a:p>
          <a:p>
            <a:pPr marL="342900" indent="-342900" algn="just">
              <a:buFont typeface="Arial" pitchFamily="34" charset="0"/>
              <a:buChar char="•"/>
            </a:pPr>
            <a:r>
              <a:rPr lang="fr-FR" dirty="0"/>
              <a:t>A</a:t>
            </a:r>
            <a:r>
              <a:rPr lang="fr-FR" dirty="0" smtClean="0"/>
              <a:t>u Tchad:</a:t>
            </a:r>
          </a:p>
          <a:p>
            <a:pPr marL="800100" lvl="1" indent="-342900" algn="just">
              <a:buFont typeface="Wingdings" pitchFamily="2" charset="2"/>
              <a:buChar char="ü"/>
            </a:pPr>
            <a:r>
              <a:rPr lang="fr-FR" dirty="0" smtClean="0"/>
              <a:t> Création </a:t>
            </a:r>
            <a:r>
              <a:rPr lang="fr-FR" dirty="0"/>
              <a:t>de l’Agence Nationale de la Sécurité Informatique et de la Certification Électronique (ANSICE</a:t>
            </a:r>
            <a:r>
              <a:rPr lang="fr-FR" dirty="0" smtClean="0"/>
              <a:t>)</a:t>
            </a:r>
          </a:p>
          <a:p>
            <a:pPr marL="1257300" lvl="2" indent="-342900" algn="just">
              <a:buFont typeface="Wingdings" pitchFamily="2" charset="2"/>
              <a:buChar char="v"/>
            </a:pPr>
            <a:r>
              <a:rPr lang="fr-FR" dirty="0" smtClean="0"/>
              <a:t>Mise en place de la cellule de lutte contre la cybercriminalité.</a:t>
            </a:r>
          </a:p>
          <a:p>
            <a:pPr marL="1257300" lvl="2" indent="-342900" algn="just">
              <a:buFont typeface="Wingdings" pitchFamily="2" charset="2"/>
              <a:buChar char="v"/>
            </a:pPr>
            <a:r>
              <a:rPr lang="fr-FR" dirty="0" err="1" smtClean="0"/>
              <a:t>Cybersecurité</a:t>
            </a:r>
            <a:r>
              <a:rPr lang="fr-FR" dirty="0" smtClean="0"/>
              <a:t> </a:t>
            </a:r>
          </a:p>
          <a:p>
            <a:pPr marL="1257300" lvl="2" indent="-342900" algn="just">
              <a:buFont typeface="Wingdings" pitchFamily="2" charset="2"/>
              <a:buChar char="v"/>
            </a:pPr>
            <a:r>
              <a:rPr lang="fr-FR" dirty="0" smtClean="0"/>
              <a:t>Sécurité des transactions électroniques</a:t>
            </a:r>
          </a:p>
          <a:p>
            <a:pPr marL="1257300" lvl="2" indent="-342900" algn="just">
              <a:buFont typeface="Wingdings" pitchFamily="2" charset="2"/>
              <a:buChar char="v"/>
            </a:pPr>
            <a:r>
              <a:rPr lang="fr-FR" dirty="0" smtClean="0"/>
              <a:t>Protection des données à caractère personnel</a:t>
            </a:r>
          </a:p>
          <a:p>
            <a:pPr marL="1257300" lvl="2" indent="-342900" algn="just">
              <a:buFont typeface="Wingdings" pitchFamily="2" charset="2"/>
              <a:buChar char="v"/>
            </a:pPr>
            <a:endParaRPr lang="fr-FR" dirty="0"/>
          </a:p>
        </p:txBody>
      </p:sp>
    </p:spTree>
    <p:extLst>
      <p:ext uri="{BB962C8B-B14F-4D97-AF65-F5344CB8AC3E}">
        <p14:creationId xmlns:p14="http://schemas.microsoft.com/office/powerpoint/2010/main" val="3993385133"/>
      </p:ext>
    </p:extLst>
  </p:cSld>
  <p:clrMapOvr>
    <a:masterClrMapping/>
  </p:clrMapOvr>
</p:sld>
</file>

<file path=ppt/theme/theme1.xml><?xml version="1.0" encoding="utf-8"?>
<a:theme xmlns:a="http://schemas.openxmlformats.org/drawingml/2006/main" name="Model MPT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del MPT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 MPTIC</Template>
  <TotalTime>1732</TotalTime>
  <Words>3019</Words>
  <Application>Microsoft Macintosh PowerPoint</Application>
  <PresentationFormat>Grand écran</PresentationFormat>
  <Paragraphs>683</Paragraphs>
  <Slides>38</Slides>
  <Notes>25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38</vt:i4>
      </vt:variant>
    </vt:vector>
  </HeadingPairs>
  <TitlesOfParts>
    <vt:vector size="47" baseType="lpstr">
      <vt:lpstr>Calibri</vt:lpstr>
      <vt:lpstr>Calibri Light</vt:lpstr>
      <vt:lpstr>Courier New</vt:lpstr>
      <vt:lpstr>ＭＳ Ｐゴシック</vt:lpstr>
      <vt:lpstr>Times New Roman</vt:lpstr>
      <vt:lpstr>Wingdings</vt:lpstr>
      <vt:lpstr>Arial</vt:lpstr>
      <vt:lpstr>Model MPTIC</vt:lpstr>
      <vt:lpstr>1_Model MPTIC</vt:lpstr>
      <vt:lpstr>ANSICE face aux enjeux de la sécurité de l'information à l’ère du numérique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l’ANSICE</dc:title>
  <dc:creator>macki</dc:creator>
  <cp:lastModifiedBy>Roland Ben</cp:lastModifiedBy>
  <cp:revision>98</cp:revision>
  <dcterms:created xsi:type="dcterms:W3CDTF">2019-06-03T16:51:45Z</dcterms:created>
  <dcterms:modified xsi:type="dcterms:W3CDTF">2019-07-08T11:02:20Z</dcterms:modified>
</cp:coreProperties>
</file>