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67" r:id="rId5"/>
    <p:sldId id="28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FE2F8"/>
    <a:srgbClr val="55A9DB"/>
    <a:srgbClr val="FFFFFF"/>
    <a:srgbClr val="06A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2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3B176-E758-41A2-981E-81F9E5E685CA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BDFA4D2-C127-4DC2-8BD3-B1634AEA066B}">
      <dgm:prSet phldrT="[Texte]" custT="1"/>
      <dgm:spPr>
        <a:xfrm>
          <a:off x="352214" y="44722"/>
          <a:ext cx="4930998" cy="1310695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fr-FR" sz="1500" dirty="0">
              <a:solidFill>
                <a:srgbClr val="FFFFFF"/>
              </a:solidFill>
              <a:latin typeface="Univers 47 CondensedLight" panose="00000400000000000000" pitchFamily="2" charset="0"/>
              <a:ea typeface="+mn-ea"/>
              <a:cs typeface="+mn-cs"/>
            </a:rPr>
            <a:t>Rôle de la technologie de l’information et de la communication dans la Productivité bancaire.</a:t>
          </a:r>
        </a:p>
      </dgm:t>
    </dgm:pt>
    <dgm:pt modelId="{DCA6C95F-2A50-4152-9686-7DFEEE0F0A95}" type="parTrans" cxnId="{F7422F1D-2BA8-49DA-919F-3D9895FD1143}">
      <dgm:prSet/>
      <dgm:spPr/>
      <dgm:t>
        <a:bodyPr/>
        <a:lstStyle/>
        <a:p>
          <a:endParaRPr lang="fr-FR"/>
        </a:p>
      </dgm:t>
    </dgm:pt>
    <dgm:pt modelId="{2DEAF08B-BBBC-4FF2-8FD8-CE7EC35FCCEF}" type="sibTrans" cxnId="{F7422F1D-2BA8-49DA-919F-3D9895FD1143}">
      <dgm:prSet/>
      <dgm:spPr/>
      <dgm:t>
        <a:bodyPr/>
        <a:lstStyle/>
        <a:p>
          <a:endParaRPr lang="fr-FR"/>
        </a:p>
      </dgm:t>
    </dgm:pt>
    <dgm:pt modelId="{9BF57E35-A81B-4DEC-B040-778617F1916E}">
      <dgm:prSet phldrT="[Texte]" custT="1"/>
      <dgm:spPr>
        <a:xfrm>
          <a:off x="352214" y="1925657"/>
          <a:ext cx="4930998" cy="1062720"/>
        </a:xfrm>
        <a:prstGeom prst="roundRect">
          <a:avLst/>
        </a:prstGeom>
        <a:solidFill>
          <a:srgbClr val="90BB2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fr-FR" sz="1500" dirty="0">
              <a:solidFill>
                <a:srgbClr val="FFFFFF"/>
              </a:solidFill>
              <a:latin typeface="Univers 47 CondensedLight" panose="00000400000000000000" pitchFamily="2" charset="0"/>
              <a:ea typeface="+mn-ea"/>
              <a:cs typeface="+mn-cs"/>
            </a:rPr>
            <a:t>Transformation numérique : une problématique à la fois technologique et commerciale</a:t>
          </a:r>
        </a:p>
      </dgm:t>
    </dgm:pt>
    <dgm:pt modelId="{B50919B8-4AFC-47DF-BEED-B0DDF3DA55CD}" type="parTrans" cxnId="{A5B92915-DECA-4940-98EA-1171DC7DAD5F}">
      <dgm:prSet/>
      <dgm:spPr/>
      <dgm:t>
        <a:bodyPr/>
        <a:lstStyle/>
        <a:p>
          <a:endParaRPr lang="fr-FR"/>
        </a:p>
      </dgm:t>
    </dgm:pt>
    <dgm:pt modelId="{83B3DBB8-752E-4B96-AB7E-A59F2AC74348}" type="sibTrans" cxnId="{A5B92915-DECA-4940-98EA-1171DC7DAD5F}">
      <dgm:prSet/>
      <dgm:spPr/>
      <dgm:t>
        <a:bodyPr/>
        <a:lstStyle/>
        <a:p>
          <a:endParaRPr lang="fr-FR"/>
        </a:p>
      </dgm:t>
    </dgm:pt>
    <dgm:pt modelId="{690B0A23-9453-45A8-9B26-C2023CF3186F}">
      <dgm:prSet phldrT="[Texte]" custT="1"/>
      <dgm:spPr>
        <a:xfrm>
          <a:off x="352214" y="3558617"/>
          <a:ext cx="4930998" cy="106272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fr-FR" sz="1500" dirty="0">
              <a:solidFill>
                <a:srgbClr val="FFFFFF"/>
              </a:solidFill>
              <a:latin typeface="Univers 47 CondensedLight" panose="00000400000000000000" pitchFamily="2" charset="0"/>
              <a:ea typeface="+mn-ea"/>
              <a:cs typeface="+mn-cs"/>
            </a:rPr>
            <a:t>Numérique: facilitateur et perturbateur?</a:t>
          </a:r>
        </a:p>
      </dgm:t>
    </dgm:pt>
    <dgm:pt modelId="{51796173-B88C-4A79-9476-0248FB29DFF7}" type="parTrans" cxnId="{03A8DBAE-9F2D-43AA-87DB-3BA3508AB51B}">
      <dgm:prSet/>
      <dgm:spPr/>
      <dgm:t>
        <a:bodyPr/>
        <a:lstStyle/>
        <a:p>
          <a:endParaRPr lang="fr-FR"/>
        </a:p>
      </dgm:t>
    </dgm:pt>
    <dgm:pt modelId="{042F46C0-C5AE-4C0C-B6F9-87690FB94CCC}" type="sibTrans" cxnId="{03A8DBAE-9F2D-43AA-87DB-3BA3508AB51B}">
      <dgm:prSet/>
      <dgm:spPr/>
      <dgm:t>
        <a:bodyPr/>
        <a:lstStyle/>
        <a:p>
          <a:endParaRPr lang="fr-FR"/>
        </a:p>
      </dgm:t>
    </dgm:pt>
    <dgm:pt modelId="{B69BF15C-D57A-4970-83B7-37D9980EF454}" type="pres">
      <dgm:prSet presAssocID="{3973B176-E758-41A2-981E-81F9E5E685CA}" presName="linear" presStyleCnt="0">
        <dgm:presLayoutVars>
          <dgm:dir/>
          <dgm:animLvl val="lvl"/>
          <dgm:resizeHandles val="exact"/>
        </dgm:presLayoutVars>
      </dgm:prSet>
      <dgm:spPr/>
    </dgm:pt>
    <dgm:pt modelId="{3B4DD2D1-4F9B-48F4-879F-0C5428EBCFCC}" type="pres">
      <dgm:prSet presAssocID="{1BDFA4D2-C127-4DC2-8BD3-B1634AEA066B}" presName="parentLin" presStyleCnt="0"/>
      <dgm:spPr/>
    </dgm:pt>
    <dgm:pt modelId="{F1C59D10-56C0-465B-A8DE-80F39845C9E5}" type="pres">
      <dgm:prSet presAssocID="{1BDFA4D2-C127-4DC2-8BD3-B1634AEA066B}" presName="parentLeftMargin" presStyleLbl="node1" presStyleIdx="0" presStyleCnt="3"/>
      <dgm:spPr/>
    </dgm:pt>
    <dgm:pt modelId="{3211C0EA-0BBC-4F24-921E-E6387AFFCB08}" type="pres">
      <dgm:prSet presAssocID="{1BDFA4D2-C127-4DC2-8BD3-B1634AEA066B}" presName="parentText" presStyleLbl="node1" presStyleIdx="0" presStyleCnt="3" custScaleY="123334">
        <dgm:presLayoutVars>
          <dgm:chMax val="0"/>
          <dgm:bulletEnabled val="1"/>
        </dgm:presLayoutVars>
      </dgm:prSet>
      <dgm:spPr/>
    </dgm:pt>
    <dgm:pt modelId="{89711A17-63A1-4341-BD25-D9C1BD1C872B}" type="pres">
      <dgm:prSet presAssocID="{1BDFA4D2-C127-4DC2-8BD3-B1634AEA066B}" presName="negativeSpace" presStyleCnt="0"/>
      <dgm:spPr/>
    </dgm:pt>
    <dgm:pt modelId="{CCF62083-785E-48B7-84CE-2EFA88CE332E}" type="pres">
      <dgm:prSet presAssocID="{1BDFA4D2-C127-4DC2-8BD3-B1634AEA066B}" presName="childText" presStyleLbl="conFgAcc1" presStyleIdx="0" presStyleCnt="3">
        <dgm:presLayoutVars>
          <dgm:bulletEnabled val="1"/>
        </dgm:presLayoutVars>
      </dgm:prSet>
      <dgm:spPr>
        <a:xfrm>
          <a:off x="0" y="824057"/>
          <a:ext cx="7044284" cy="90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AB900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A25CBCDD-0CC4-4B10-94B4-1795F1AC6A39}" type="pres">
      <dgm:prSet presAssocID="{2DEAF08B-BBBC-4FF2-8FD8-CE7EC35FCCEF}" presName="spaceBetweenRectangles" presStyleCnt="0"/>
      <dgm:spPr/>
    </dgm:pt>
    <dgm:pt modelId="{5751A45A-1429-4FA0-8983-CFDB9A26F2F4}" type="pres">
      <dgm:prSet presAssocID="{9BF57E35-A81B-4DEC-B040-778617F1916E}" presName="parentLin" presStyleCnt="0"/>
      <dgm:spPr/>
    </dgm:pt>
    <dgm:pt modelId="{238EFD72-38BF-4FA2-B840-9FF1D04E3D62}" type="pres">
      <dgm:prSet presAssocID="{9BF57E35-A81B-4DEC-B040-778617F1916E}" presName="parentLeftMargin" presStyleLbl="node1" presStyleIdx="0" presStyleCnt="3"/>
      <dgm:spPr/>
    </dgm:pt>
    <dgm:pt modelId="{0FB89B36-A286-4983-B362-329C8B814150}" type="pres">
      <dgm:prSet presAssocID="{9BF57E35-A81B-4DEC-B040-778617F191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04F271-B480-4270-9FEF-10BA720AA3BE}" type="pres">
      <dgm:prSet presAssocID="{9BF57E35-A81B-4DEC-B040-778617F1916E}" presName="negativeSpace" presStyleCnt="0"/>
      <dgm:spPr/>
    </dgm:pt>
    <dgm:pt modelId="{32236521-01A2-486C-8344-FCA00F301939}" type="pres">
      <dgm:prSet presAssocID="{9BF57E35-A81B-4DEC-B040-778617F1916E}" presName="childText" presStyleLbl="conFgAcc1" presStyleIdx="1" presStyleCnt="3">
        <dgm:presLayoutVars>
          <dgm:bulletEnabled val="1"/>
        </dgm:presLayoutVars>
      </dgm:prSet>
      <dgm:spPr>
        <a:xfrm>
          <a:off x="0" y="2457017"/>
          <a:ext cx="7044284" cy="90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0E7F1995-9280-433F-BDF3-F57DDEAE76F0}" type="pres">
      <dgm:prSet presAssocID="{83B3DBB8-752E-4B96-AB7E-A59F2AC74348}" presName="spaceBetweenRectangles" presStyleCnt="0"/>
      <dgm:spPr/>
    </dgm:pt>
    <dgm:pt modelId="{53DF2296-AEDF-4C95-B1EE-4ECF6B79B304}" type="pres">
      <dgm:prSet presAssocID="{690B0A23-9453-45A8-9B26-C2023CF3186F}" presName="parentLin" presStyleCnt="0"/>
      <dgm:spPr/>
    </dgm:pt>
    <dgm:pt modelId="{8DC64A7E-5498-4664-A876-4496C7869F36}" type="pres">
      <dgm:prSet presAssocID="{690B0A23-9453-45A8-9B26-C2023CF3186F}" presName="parentLeftMargin" presStyleLbl="node1" presStyleIdx="1" presStyleCnt="3"/>
      <dgm:spPr/>
    </dgm:pt>
    <dgm:pt modelId="{E0763143-342A-4BA8-802B-180D7B62D1C4}" type="pres">
      <dgm:prSet presAssocID="{690B0A23-9453-45A8-9B26-C2023CF3186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EFA5A8-0CB3-471F-9BE8-3A8395336A91}" type="pres">
      <dgm:prSet presAssocID="{690B0A23-9453-45A8-9B26-C2023CF3186F}" presName="negativeSpace" presStyleCnt="0"/>
      <dgm:spPr/>
    </dgm:pt>
    <dgm:pt modelId="{CBC281AC-CBE2-405A-B276-06D588E6F789}" type="pres">
      <dgm:prSet presAssocID="{690B0A23-9453-45A8-9B26-C2023CF3186F}" presName="childText" presStyleLbl="conFgAcc1" presStyleIdx="2" presStyleCnt="3">
        <dgm:presLayoutVars>
          <dgm:bulletEnabled val="1"/>
        </dgm:presLayoutVars>
      </dgm:prSet>
      <dgm:spPr>
        <a:xfrm>
          <a:off x="0" y="4089977"/>
          <a:ext cx="7044284" cy="90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EE7008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</dgm:ptLst>
  <dgm:cxnLst>
    <dgm:cxn modelId="{A5B92915-DECA-4940-98EA-1171DC7DAD5F}" srcId="{3973B176-E758-41A2-981E-81F9E5E685CA}" destId="{9BF57E35-A81B-4DEC-B040-778617F1916E}" srcOrd="1" destOrd="0" parTransId="{B50919B8-4AFC-47DF-BEED-B0DDF3DA55CD}" sibTransId="{83B3DBB8-752E-4B96-AB7E-A59F2AC74348}"/>
    <dgm:cxn modelId="{F7422F1D-2BA8-49DA-919F-3D9895FD1143}" srcId="{3973B176-E758-41A2-981E-81F9E5E685CA}" destId="{1BDFA4D2-C127-4DC2-8BD3-B1634AEA066B}" srcOrd="0" destOrd="0" parTransId="{DCA6C95F-2A50-4152-9686-7DFEEE0F0A95}" sibTransId="{2DEAF08B-BBBC-4FF2-8FD8-CE7EC35FCCEF}"/>
    <dgm:cxn modelId="{81B61E43-687A-43DB-9DEA-3718F9456BA4}" type="presOf" srcId="{9BF57E35-A81B-4DEC-B040-778617F1916E}" destId="{238EFD72-38BF-4FA2-B840-9FF1D04E3D62}" srcOrd="0" destOrd="0" presId="urn:microsoft.com/office/officeart/2005/8/layout/list1"/>
    <dgm:cxn modelId="{A456C65E-EFA8-4CB8-A3F3-F2E0D170E8F1}" type="presOf" srcId="{1BDFA4D2-C127-4DC2-8BD3-B1634AEA066B}" destId="{3211C0EA-0BBC-4F24-921E-E6387AFFCB08}" srcOrd="1" destOrd="0" presId="urn:microsoft.com/office/officeart/2005/8/layout/list1"/>
    <dgm:cxn modelId="{7845056C-42FD-4441-852F-E50E78CEF4A0}" type="presOf" srcId="{690B0A23-9453-45A8-9B26-C2023CF3186F}" destId="{8DC64A7E-5498-4664-A876-4496C7869F36}" srcOrd="0" destOrd="0" presId="urn:microsoft.com/office/officeart/2005/8/layout/list1"/>
    <dgm:cxn modelId="{2F71CE90-4E01-4D96-9C28-EBE18385D720}" type="presOf" srcId="{9BF57E35-A81B-4DEC-B040-778617F1916E}" destId="{0FB89B36-A286-4983-B362-329C8B814150}" srcOrd="1" destOrd="0" presId="urn:microsoft.com/office/officeart/2005/8/layout/list1"/>
    <dgm:cxn modelId="{16C7D890-E697-47FF-A55B-F668BE2F161C}" type="presOf" srcId="{1BDFA4D2-C127-4DC2-8BD3-B1634AEA066B}" destId="{F1C59D10-56C0-465B-A8DE-80F39845C9E5}" srcOrd="0" destOrd="0" presId="urn:microsoft.com/office/officeart/2005/8/layout/list1"/>
    <dgm:cxn modelId="{03A8DBAE-9F2D-43AA-87DB-3BA3508AB51B}" srcId="{3973B176-E758-41A2-981E-81F9E5E685CA}" destId="{690B0A23-9453-45A8-9B26-C2023CF3186F}" srcOrd="2" destOrd="0" parTransId="{51796173-B88C-4A79-9476-0248FB29DFF7}" sibTransId="{042F46C0-C5AE-4C0C-B6F9-87690FB94CCC}"/>
    <dgm:cxn modelId="{812A5AE6-5C4D-474C-987B-B4BA7E4B212E}" type="presOf" srcId="{3973B176-E758-41A2-981E-81F9E5E685CA}" destId="{B69BF15C-D57A-4970-83B7-37D9980EF454}" srcOrd="0" destOrd="0" presId="urn:microsoft.com/office/officeart/2005/8/layout/list1"/>
    <dgm:cxn modelId="{370CE7FC-DEFD-49E2-B05D-9B56CC6C7502}" type="presOf" srcId="{690B0A23-9453-45A8-9B26-C2023CF3186F}" destId="{E0763143-342A-4BA8-802B-180D7B62D1C4}" srcOrd="1" destOrd="0" presId="urn:microsoft.com/office/officeart/2005/8/layout/list1"/>
    <dgm:cxn modelId="{9E8DE0C2-98A8-4244-A179-CE1B33BFAAC1}" type="presParOf" srcId="{B69BF15C-D57A-4970-83B7-37D9980EF454}" destId="{3B4DD2D1-4F9B-48F4-879F-0C5428EBCFCC}" srcOrd="0" destOrd="0" presId="urn:microsoft.com/office/officeart/2005/8/layout/list1"/>
    <dgm:cxn modelId="{3D4A27BB-CD2F-49B9-B1E1-00F04CEF7287}" type="presParOf" srcId="{3B4DD2D1-4F9B-48F4-879F-0C5428EBCFCC}" destId="{F1C59D10-56C0-465B-A8DE-80F39845C9E5}" srcOrd="0" destOrd="0" presId="urn:microsoft.com/office/officeart/2005/8/layout/list1"/>
    <dgm:cxn modelId="{2FA8382A-368C-46E1-9C6A-F5740BE8AAFB}" type="presParOf" srcId="{3B4DD2D1-4F9B-48F4-879F-0C5428EBCFCC}" destId="{3211C0EA-0BBC-4F24-921E-E6387AFFCB08}" srcOrd="1" destOrd="0" presId="urn:microsoft.com/office/officeart/2005/8/layout/list1"/>
    <dgm:cxn modelId="{EA3F8129-69BF-4844-95F8-2FF88BAC64FD}" type="presParOf" srcId="{B69BF15C-D57A-4970-83B7-37D9980EF454}" destId="{89711A17-63A1-4341-BD25-D9C1BD1C872B}" srcOrd="1" destOrd="0" presId="urn:microsoft.com/office/officeart/2005/8/layout/list1"/>
    <dgm:cxn modelId="{4C31F9FE-D287-41A1-8FCD-8DD9FFAB5730}" type="presParOf" srcId="{B69BF15C-D57A-4970-83B7-37D9980EF454}" destId="{CCF62083-785E-48B7-84CE-2EFA88CE332E}" srcOrd="2" destOrd="0" presId="urn:microsoft.com/office/officeart/2005/8/layout/list1"/>
    <dgm:cxn modelId="{AAB0680E-E710-42BE-80E3-0CBA119832DC}" type="presParOf" srcId="{B69BF15C-D57A-4970-83B7-37D9980EF454}" destId="{A25CBCDD-0CC4-4B10-94B4-1795F1AC6A39}" srcOrd="3" destOrd="0" presId="urn:microsoft.com/office/officeart/2005/8/layout/list1"/>
    <dgm:cxn modelId="{DCEA7CB8-594D-4216-A725-35D14AA79CBE}" type="presParOf" srcId="{B69BF15C-D57A-4970-83B7-37D9980EF454}" destId="{5751A45A-1429-4FA0-8983-CFDB9A26F2F4}" srcOrd="4" destOrd="0" presId="urn:microsoft.com/office/officeart/2005/8/layout/list1"/>
    <dgm:cxn modelId="{BB0C81DF-14AA-409C-82F6-8D0B96607219}" type="presParOf" srcId="{5751A45A-1429-4FA0-8983-CFDB9A26F2F4}" destId="{238EFD72-38BF-4FA2-B840-9FF1D04E3D62}" srcOrd="0" destOrd="0" presId="urn:microsoft.com/office/officeart/2005/8/layout/list1"/>
    <dgm:cxn modelId="{C9D4C909-858F-4E4D-B8E1-55D18A1873B6}" type="presParOf" srcId="{5751A45A-1429-4FA0-8983-CFDB9A26F2F4}" destId="{0FB89B36-A286-4983-B362-329C8B814150}" srcOrd="1" destOrd="0" presId="urn:microsoft.com/office/officeart/2005/8/layout/list1"/>
    <dgm:cxn modelId="{324EDFFE-0AFF-4CC1-97BD-22F1D5F2FDB3}" type="presParOf" srcId="{B69BF15C-D57A-4970-83B7-37D9980EF454}" destId="{B304F271-B480-4270-9FEF-10BA720AA3BE}" srcOrd="5" destOrd="0" presId="urn:microsoft.com/office/officeart/2005/8/layout/list1"/>
    <dgm:cxn modelId="{CEBCB1FC-3A4E-4E15-BE6A-817D54B85417}" type="presParOf" srcId="{B69BF15C-D57A-4970-83B7-37D9980EF454}" destId="{32236521-01A2-486C-8344-FCA00F301939}" srcOrd="6" destOrd="0" presId="urn:microsoft.com/office/officeart/2005/8/layout/list1"/>
    <dgm:cxn modelId="{7FA8735D-B439-4B02-A44C-9003330B1C4F}" type="presParOf" srcId="{B69BF15C-D57A-4970-83B7-37D9980EF454}" destId="{0E7F1995-9280-433F-BDF3-F57DDEAE76F0}" srcOrd="7" destOrd="0" presId="urn:microsoft.com/office/officeart/2005/8/layout/list1"/>
    <dgm:cxn modelId="{C937F3F6-4CEB-43DF-8D32-D00D648B92EA}" type="presParOf" srcId="{B69BF15C-D57A-4970-83B7-37D9980EF454}" destId="{53DF2296-AEDF-4C95-B1EE-4ECF6B79B304}" srcOrd="8" destOrd="0" presId="urn:microsoft.com/office/officeart/2005/8/layout/list1"/>
    <dgm:cxn modelId="{8DBDA9BD-D64F-4230-BCE7-E7A144707C12}" type="presParOf" srcId="{53DF2296-AEDF-4C95-B1EE-4ECF6B79B304}" destId="{8DC64A7E-5498-4664-A876-4496C7869F36}" srcOrd="0" destOrd="0" presId="urn:microsoft.com/office/officeart/2005/8/layout/list1"/>
    <dgm:cxn modelId="{7DA5D150-1E41-493D-B449-B4CCB1548E51}" type="presParOf" srcId="{53DF2296-AEDF-4C95-B1EE-4ECF6B79B304}" destId="{E0763143-342A-4BA8-802B-180D7B62D1C4}" srcOrd="1" destOrd="0" presId="urn:microsoft.com/office/officeart/2005/8/layout/list1"/>
    <dgm:cxn modelId="{6CFD4974-C089-49F7-A60C-F85116070C2B}" type="presParOf" srcId="{B69BF15C-D57A-4970-83B7-37D9980EF454}" destId="{C9EFA5A8-0CB3-471F-9BE8-3A8395336A91}" srcOrd="9" destOrd="0" presId="urn:microsoft.com/office/officeart/2005/8/layout/list1"/>
    <dgm:cxn modelId="{70D0BDA4-EAD0-4599-AD6B-9A7A7EC5830D}" type="presParOf" srcId="{B69BF15C-D57A-4970-83B7-37D9980EF454}" destId="{CBC281AC-CBE2-405A-B276-06D588E6F7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209EA-E16C-426F-B4B9-A65141466D17}" type="doc">
      <dgm:prSet loTypeId="urn:microsoft.com/office/officeart/2005/8/layout/defaul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1D67B45-D06A-40C4-B9FB-067A510F574F}">
      <dgm:prSet phldrT="[Texte]" custT="1"/>
      <dgm:spPr>
        <a:xfrm>
          <a:off x="353258" y="2706"/>
          <a:ext cx="3065338" cy="1839203"/>
        </a:xfrm>
        <a:prstGeom prst="rect">
          <a:avLst/>
        </a:prstGeom>
        <a:solidFill>
          <a:srgbClr val="70309F"/>
        </a:solidFill>
        <a:ln>
          <a:solidFill>
            <a:srgbClr val="7DD3C7"/>
          </a:solidFill>
        </a:ln>
        <a:effectLst/>
        <a:sp3d prstMaterial="plastic">
          <a:bevelT w="50800" h="50800"/>
          <a:bevelB w="50800" h="50800"/>
        </a:sp3d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Marketing et fidélisation de la clientèle</a:t>
          </a:r>
        </a:p>
      </dgm:t>
    </dgm:pt>
    <dgm:pt modelId="{9C6C5D84-476C-479F-B4D3-35C0F59CF41A}" type="parTrans" cxnId="{A4F3086C-4D2C-4A8A-896F-F21BBAC6BFFB}">
      <dgm:prSet/>
      <dgm:spPr/>
      <dgm:t>
        <a:bodyPr/>
        <a:lstStyle/>
        <a:p>
          <a:endParaRPr lang="fr-FR"/>
        </a:p>
      </dgm:t>
    </dgm:pt>
    <dgm:pt modelId="{A540C019-5614-46C0-BE9C-E8F951DD5DE0}" type="sibTrans" cxnId="{A4F3086C-4D2C-4A8A-896F-F21BBAC6BFFB}">
      <dgm:prSet/>
      <dgm:spPr/>
      <dgm:t>
        <a:bodyPr/>
        <a:lstStyle/>
        <a:p>
          <a:endParaRPr lang="fr-FR"/>
        </a:p>
      </dgm:t>
    </dgm:pt>
    <dgm:pt modelId="{C4494286-0E0B-4523-A233-DE40411FD5B9}">
      <dgm:prSet phldrT="[Texte]" custT="1"/>
      <dgm:spPr>
        <a:xfrm>
          <a:off x="353258" y="2148443"/>
          <a:ext cx="3065338" cy="183920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p3d prstMaterial="plastic">
          <a:bevelT w="50800" h="50800"/>
          <a:bevelB w="50800" h="50800"/>
        </a:sp3d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Gestion des risques</a:t>
          </a:r>
        </a:p>
      </dgm:t>
    </dgm:pt>
    <dgm:pt modelId="{6103FE45-5D3E-415C-9824-E348030D8495}" type="parTrans" cxnId="{B48D2C20-819B-42C7-BC17-9B81F602E1CF}">
      <dgm:prSet/>
      <dgm:spPr/>
      <dgm:t>
        <a:bodyPr/>
        <a:lstStyle/>
        <a:p>
          <a:endParaRPr lang="fr-FR"/>
        </a:p>
      </dgm:t>
    </dgm:pt>
    <dgm:pt modelId="{BFA7CD6D-9826-4811-8382-575C355143F6}" type="sibTrans" cxnId="{B48D2C20-819B-42C7-BC17-9B81F602E1CF}">
      <dgm:prSet/>
      <dgm:spPr/>
      <dgm:t>
        <a:bodyPr/>
        <a:lstStyle/>
        <a:p>
          <a:endParaRPr lang="fr-FR"/>
        </a:p>
      </dgm:t>
    </dgm:pt>
    <dgm:pt modelId="{B4E50293-F5F9-4793-B51F-E1E81EA3A0E2}">
      <dgm:prSet phldrT="[Texte]" custT="1"/>
      <dgm:spPr>
        <a:xfrm>
          <a:off x="3725130" y="2148443"/>
          <a:ext cx="3065338" cy="1839203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>
          <a:noFill/>
        </a:ln>
        <a:effectLst/>
        <a:sp3d prstMaterial="plastic">
          <a:bevelT w="50800" h="50800"/>
          <a:bevelB w="50800" h="50800"/>
        </a:sp3d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Conformité</a:t>
          </a:r>
        </a:p>
      </dgm:t>
    </dgm:pt>
    <dgm:pt modelId="{E701D55D-B0DF-4EF8-A653-B9A7BAD31E31}" type="parTrans" cxnId="{DD5E9966-B25B-4B9F-94E9-C405B20667BD}">
      <dgm:prSet/>
      <dgm:spPr/>
      <dgm:t>
        <a:bodyPr/>
        <a:lstStyle/>
        <a:p>
          <a:endParaRPr lang="fr-FR"/>
        </a:p>
      </dgm:t>
    </dgm:pt>
    <dgm:pt modelId="{6E849135-C752-427A-81A7-8D89423002F5}" type="sibTrans" cxnId="{DD5E9966-B25B-4B9F-94E9-C405B20667BD}">
      <dgm:prSet/>
      <dgm:spPr/>
      <dgm:t>
        <a:bodyPr/>
        <a:lstStyle/>
        <a:p>
          <a:endParaRPr lang="fr-FR"/>
        </a:p>
      </dgm:t>
    </dgm:pt>
    <dgm:pt modelId="{314B13B9-A630-4E4B-AA42-C37840BFF9A4}">
      <dgm:prSet phldrT="[Texte]" custT="1"/>
      <dgm:spPr>
        <a:xfrm>
          <a:off x="7097003" y="2148443"/>
          <a:ext cx="3065338" cy="1839203"/>
        </a:xfrm>
        <a:prstGeom prst="rect">
          <a:avLst/>
        </a:prstGeom>
        <a:solidFill>
          <a:srgbClr val="FFC000">
            <a:lumMod val="75000"/>
          </a:srgbClr>
        </a:solidFill>
        <a:ln>
          <a:noFill/>
        </a:ln>
        <a:effectLst/>
        <a:sp3d prstMaterial="plastic">
          <a:bevelT w="50800" h="50800"/>
          <a:bevelB w="50800" h="50800"/>
        </a:sp3d>
      </dgm:spPr>
      <dgm:t>
        <a:bodyPr/>
        <a:lstStyle/>
        <a:p>
          <a:pPr>
            <a:buNone/>
          </a:pPr>
          <a:r>
            <a:rPr lang="fr-FR" sz="2400" dirty="0" err="1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Reporting</a:t>
          </a:r>
          <a:r>
            <a:rPr lang="fr-FR" sz="24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 financier</a:t>
          </a:r>
        </a:p>
      </dgm:t>
    </dgm:pt>
    <dgm:pt modelId="{4C37DDFE-BCC9-48CD-A674-653D6C43931F}" type="parTrans" cxnId="{4A0DB7C9-7C4E-45FE-A4BF-A991D2E1AE26}">
      <dgm:prSet/>
      <dgm:spPr/>
      <dgm:t>
        <a:bodyPr/>
        <a:lstStyle/>
        <a:p>
          <a:endParaRPr lang="fr-FR"/>
        </a:p>
      </dgm:t>
    </dgm:pt>
    <dgm:pt modelId="{BAB1A69B-262D-4751-BB5D-B86D6CE573DC}" type="sibTrans" cxnId="{4A0DB7C9-7C4E-45FE-A4BF-A991D2E1AE26}">
      <dgm:prSet/>
      <dgm:spPr/>
      <dgm:t>
        <a:bodyPr/>
        <a:lstStyle/>
        <a:p>
          <a:endParaRPr lang="fr-FR"/>
        </a:p>
      </dgm:t>
    </dgm:pt>
    <dgm:pt modelId="{2B9A0B17-8F9E-4017-90AD-7F856204E537}">
      <dgm:prSet phldrT="[Texte]" custT="1"/>
      <dgm:spPr>
        <a:xfrm>
          <a:off x="3725130" y="2706"/>
          <a:ext cx="3065338" cy="1839203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p3d prstMaterial="plastic">
          <a:bevelT w="50800" h="50800"/>
          <a:bevelB w="50800" h="50800"/>
        </a:sp3d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Optimisation des opérations et amélioration de la qualité de service </a:t>
          </a:r>
        </a:p>
      </dgm:t>
    </dgm:pt>
    <dgm:pt modelId="{1A817A2F-7B28-4854-87FA-693428A31787}" type="parTrans" cxnId="{E4D6FC66-8850-42EB-8B72-9DE9E3665CB7}">
      <dgm:prSet/>
      <dgm:spPr/>
      <dgm:t>
        <a:bodyPr/>
        <a:lstStyle/>
        <a:p>
          <a:endParaRPr lang="fr-FR"/>
        </a:p>
      </dgm:t>
    </dgm:pt>
    <dgm:pt modelId="{8062B5C9-61B3-4C52-935E-156B0A170362}" type="sibTrans" cxnId="{E4D6FC66-8850-42EB-8B72-9DE9E3665CB7}">
      <dgm:prSet/>
      <dgm:spPr/>
      <dgm:t>
        <a:bodyPr/>
        <a:lstStyle/>
        <a:p>
          <a:endParaRPr lang="fr-FR"/>
        </a:p>
      </dgm:t>
    </dgm:pt>
    <dgm:pt modelId="{A238FFF9-C1EF-418B-B7C0-5261D18EA329}">
      <dgm:prSet phldrT="[Texte]" custT="1"/>
      <dgm:spPr>
        <a:xfrm>
          <a:off x="7097003" y="2706"/>
          <a:ext cx="3065338" cy="1839203"/>
        </a:xfrm>
        <a:prstGeom prst="rect">
          <a:avLst/>
        </a:prstGeom>
        <a:solidFill>
          <a:srgbClr val="D3383C"/>
        </a:solidFill>
        <a:ln>
          <a:noFill/>
        </a:ln>
        <a:effectLst/>
        <a:sp3d prstMaterial="plastic">
          <a:bevelT w="50800" h="50800"/>
          <a:bevelB w="50800" h="50800"/>
        </a:sp3d>
      </dgm:spPr>
      <dgm:t>
        <a:bodyPr/>
        <a:lstStyle/>
        <a:p>
          <a:pPr>
            <a:buNone/>
          </a:pPr>
          <a:r>
            <a:rPr lang="fr-FR" sz="24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Réduction des coûts</a:t>
          </a:r>
        </a:p>
      </dgm:t>
    </dgm:pt>
    <dgm:pt modelId="{CBE2EBD6-2038-49BD-9899-9EBEE1A5B5BE}" type="parTrans" cxnId="{A64A8156-F225-4A55-8E7B-8610D00407F1}">
      <dgm:prSet/>
      <dgm:spPr/>
      <dgm:t>
        <a:bodyPr/>
        <a:lstStyle/>
        <a:p>
          <a:endParaRPr lang="fr-FR"/>
        </a:p>
      </dgm:t>
    </dgm:pt>
    <dgm:pt modelId="{47E94C26-E915-41E0-9C4D-55FC375795C6}" type="sibTrans" cxnId="{A64A8156-F225-4A55-8E7B-8610D00407F1}">
      <dgm:prSet/>
      <dgm:spPr/>
      <dgm:t>
        <a:bodyPr/>
        <a:lstStyle/>
        <a:p>
          <a:endParaRPr lang="fr-FR"/>
        </a:p>
      </dgm:t>
    </dgm:pt>
    <dgm:pt modelId="{F7DEE513-8EFB-4A6B-A616-9DD39CFFAAA9}" type="pres">
      <dgm:prSet presAssocID="{A93209EA-E16C-426F-B4B9-A65141466D17}" presName="diagram" presStyleCnt="0">
        <dgm:presLayoutVars>
          <dgm:dir/>
          <dgm:resizeHandles val="exact"/>
        </dgm:presLayoutVars>
      </dgm:prSet>
      <dgm:spPr/>
    </dgm:pt>
    <dgm:pt modelId="{54E1E853-FFA2-47AA-B09E-993E14681A19}" type="pres">
      <dgm:prSet presAssocID="{E1D67B45-D06A-40C4-B9FB-067A510F574F}" presName="node" presStyleLbl="node1" presStyleIdx="0" presStyleCnt="6">
        <dgm:presLayoutVars>
          <dgm:bulletEnabled val="1"/>
        </dgm:presLayoutVars>
      </dgm:prSet>
      <dgm:spPr/>
    </dgm:pt>
    <dgm:pt modelId="{F1A77C1A-45D9-4B98-B667-7B18C003BEF6}" type="pres">
      <dgm:prSet presAssocID="{A540C019-5614-46C0-BE9C-E8F951DD5DE0}" presName="sibTrans" presStyleCnt="0"/>
      <dgm:spPr/>
    </dgm:pt>
    <dgm:pt modelId="{19B73F78-5FFE-427B-9FC6-952C3E88EE32}" type="pres">
      <dgm:prSet presAssocID="{2B9A0B17-8F9E-4017-90AD-7F856204E537}" presName="node" presStyleLbl="node1" presStyleIdx="1" presStyleCnt="6">
        <dgm:presLayoutVars>
          <dgm:bulletEnabled val="1"/>
        </dgm:presLayoutVars>
      </dgm:prSet>
      <dgm:spPr/>
    </dgm:pt>
    <dgm:pt modelId="{F41D9073-1821-45A8-BE3E-99FF9A57EC6D}" type="pres">
      <dgm:prSet presAssocID="{8062B5C9-61B3-4C52-935E-156B0A170362}" presName="sibTrans" presStyleCnt="0"/>
      <dgm:spPr/>
    </dgm:pt>
    <dgm:pt modelId="{0C1750D4-D501-4E26-8484-F644ABB81B82}" type="pres">
      <dgm:prSet presAssocID="{A238FFF9-C1EF-418B-B7C0-5261D18EA329}" presName="node" presStyleLbl="node1" presStyleIdx="2" presStyleCnt="6">
        <dgm:presLayoutVars>
          <dgm:bulletEnabled val="1"/>
        </dgm:presLayoutVars>
      </dgm:prSet>
      <dgm:spPr/>
    </dgm:pt>
    <dgm:pt modelId="{9C362C9B-4AFC-436D-9F91-9FFA3856A740}" type="pres">
      <dgm:prSet presAssocID="{47E94C26-E915-41E0-9C4D-55FC375795C6}" presName="sibTrans" presStyleCnt="0"/>
      <dgm:spPr/>
    </dgm:pt>
    <dgm:pt modelId="{A249DE4A-2474-43F5-A3FA-6E5F21536D20}" type="pres">
      <dgm:prSet presAssocID="{C4494286-0E0B-4523-A233-DE40411FD5B9}" presName="node" presStyleLbl="node1" presStyleIdx="3" presStyleCnt="6">
        <dgm:presLayoutVars>
          <dgm:bulletEnabled val="1"/>
        </dgm:presLayoutVars>
      </dgm:prSet>
      <dgm:spPr/>
    </dgm:pt>
    <dgm:pt modelId="{0F31FD91-7C95-43BD-8318-3C7B79469BB0}" type="pres">
      <dgm:prSet presAssocID="{BFA7CD6D-9826-4811-8382-575C355143F6}" presName="sibTrans" presStyleCnt="0"/>
      <dgm:spPr/>
    </dgm:pt>
    <dgm:pt modelId="{21A6F10D-0D2E-433B-A419-3E80FA5DA068}" type="pres">
      <dgm:prSet presAssocID="{B4E50293-F5F9-4793-B51F-E1E81EA3A0E2}" presName="node" presStyleLbl="node1" presStyleIdx="4" presStyleCnt="6">
        <dgm:presLayoutVars>
          <dgm:bulletEnabled val="1"/>
        </dgm:presLayoutVars>
      </dgm:prSet>
      <dgm:spPr/>
    </dgm:pt>
    <dgm:pt modelId="{CA5170EC-F9F6-4E4E-B29F-C29E8AFD6FF0}" type="pres">
      <dgm:prSet presAssocID="{6E849135-C752-427A-81A7-8D89423002F5}" presName="sibTrans" presStyleCnt="0"/>
      <dgm:spPr/>
    </dgm:pt>
    <dgm:pt modelId="{5DA17F66-78C1-4593-BC80-E58EEB67ED80}" type="pres">
      <dgm:prSet presAssocID="{314B13B9-A630-4E4B-AA42-C37840BFF9A4}" presName="node" presStyleLbl="node1" presStyleIdx="5" presStyleCnt="6">
        <dgm:presLayoutVars>
          <dgm:bulletEnabled val="1"/>
        </dgm:presLayoutVars>
      </dgm:prSet>
      <dgm:spPr/>
    </dgm:pt>
  </dgm:ptLst>
  <dgm:cxnLst>
    <dgm:cxn modelId="{0FDBF31B-47D9-40FD-AE82-DD41EB009D33}" type="presOf" srcId="{2B9A0B17-8F9E-4017-90AD-7F856204E537}" destId="{19B73F78-5FFE-427B-9FC6-952C3E88EE32}" srcOrd="0" destOrd="0" presId="urn:microsoft.com/office/officeart/2005/8/layout/default"/>
    <dgm:cxn modelId="{B48D2C20-819B-42C7-BC17-9B81F602E1CF}" srcId="{A93209EA-E16C-426F-B4B9-A65141466D17}" destId="{C4494286-0E0B-4523-A233-DE40411FD5B9}" srcOrd="3" destOrd="0" parTransId="{6103FE45-5D3E-415C-9824-E348030D8495}" sibTransId="{BFA7CD6D-9826-4811-8382-575C355143F6}"/>
    <dgm:cxn modelId="{F439C927-46C1-4D0E-AE1E-EC2BF3A8CFCD}" type="presOf" srcId="{E1D67B45-D06A-40C4-B9FB-067A510F574F}" destId="{54E1E853-FFA2-47AA-B09E-993E14681A19}" srcOrd="0" destOrd="0" presId="urn:microsoft.com/office/officeart/2005/8/layout/default"/>
    <dgm:cxn modelId="{A64A8156-F225-4A55-8E7B-8610D00407F1}" srcId="{A93209EA-E16C-426F-B4B9-A65141466D17}" destId="{A238FFF9-C1EF-418B-B7C0-5261D18EA329}" srcOrd="2" destOrd="0" parTransId="{CBE2EBD6-2038-49BD-9899-9EBEE1A5B5BE}" sibTransId="{47E94C26-E915-41E0-9C4D-55FC375795C6}"/>
    <dgm:cxn modelId="{DD5E9966-B25B-4B9F-94E9-C405B20667BD}" srcId="{A93209EA-E16C-426F-B4B9-A65141466D17}" destId="{B4E50293-F5F9-4793-B51F-E1E81EA3A0E2}" srcOrd="4" destOrd="0" parTransId="{E701D55D-B0DF-4EF8-A653-B9A7BAD31E31}" sibTransId="{6E849135-C752-427A-81A7-8D89423002F5}"/>
    <dgm:cxn modelId="{E4D6FC66-8850-42EB-8B72-9DE9E3665CB7}" srcId="{A93209EA-E16C-426F-B4B9-A65141466D17}" destId="{2B9A0B17-8F9E-4017-90AD-7F856204E537}" srcOrd="1" destOrd="0" parTransId="{1A817A2F-7B28-4854-87FA-693428A31787}" sibTransId="{8062B5C9-61B3-4C52-935E-156B0A170362}"/>
    <dgm:cxn modelId="{A4F3086C-4D2C-4A8A-896F-F21BBAC6BFFB}" srcId="{A93209EA-E16C-426F-B4B9-A65141466D17}" destId="{E1D67B45-D06A-40C4-B9FB-067A510F574F}" srcOrd="0" destOrd="0" parTransId="{9C6C5D84-476C-479F-B4D3-35C0F59CF41A}" sibTransId="{A540C019-5614-46C0-BE9C-E8F951DD5DE0}"/>
    <dgm:cxn modelId="{6A0DE575-6528-4D40-9172-E1B37372778B}" type="presOf" srcId="{A93209EA-E16C-426F-B4B9-A65141466D17}" destId="{F7DEE513-8EFB-4A6B-A616-9DD39CFFAAA9}" srcOrd="0" destOrd="0" presId="urn:microsoft.com/office/officeart/2005/8/layout/default"/>
    <dgm:cxn modelId="{B62FD892-5324-47D7-AC25-D222DAB798DC}" type="presOf" srcId="{C4494286-0E0B-4523-A233-DE40411FD5B9}" destId="{A249DE4A-2474-43F5-A3FA-6E5F21536D20}" srcOrd="0" destOrd="0" presId="urn:microsoft.com/office/officeart/2005/8/layout/default"/>
    <dgm:cxn modelId="{69A8DFC7-1BF5-4225-8026-FADE7DBB9ED6}" type="presOf" srcId="{314B13B9-A630-4E4B-AA42-C37840BFF9A4}" destId="{5DA17F66-78C1-4593-BC80-E58EEB67ED80}" srcOrd="0" destOrd="0" presId="urn:microsoft.com/office/officeart/2005/8/layout/default"/>
    <dgm:cxn modelId="{4A0DB7C9-7C4E-45FE-A4BF-A991D2E1AE26}" srcId="{A93209EA-E16C-426F-B4B9-A65141466D17}" destId="{314B13B9-A630-4E4B-AA42-C37840BFF9A4}" srcOrd="5" destOrd="0" parTransId="{4C37DDFE-BCC9-48CD-A674-653D6C43931F}" sibTransId="{BAB1A69B-262D-4751-BB5D-B86D6CE573DC}"/>
    <dgm:cxn modelId="{1E68FAF6-45AD-40E5-B015-9B9799C57151}" type="presOf" srcId="{B4E50293-F5F9-4793-B51F-E1E81EA3A0E2}" destId="{21A6F10D-0D2E-433B-A419-3E80FA5DA068}" srcOrd="0" destOrd="0" presId="urn:microsoft.com/office/officeart/2005/8/layout/default"/>
    <dgm:cxn modelId="{F046E2FD-67B2-45B1-9CD6-05CE96D4BE97}" type="presOf" srcId="{A238FFF9-C1EF-418B-B7C0-5261D18EA329}" destId="{0C1750D4-D501-4E26-8484-F644ABB81B82}" srcOrd="0" destOrd="0" presId="urn:microsoft.com/office/officeart/2005/8/layout/default"/>
    <dgm:cxn modelId="{5BAA59E8-950C-489F-8283-8EFF3F383687}" type="presParOf" srcId="{F7DEE513-8EFB-4A6B-A616-9DD39CFFAAA9}" destId="{54E1E853-FFA2-47AA-B09E-993E14681A19}" srcOrd="0" destOrd="0" presId="urn:microsoft.com/office/officeart/2005/8/layout/default"/>
    <dgm:cxn modelId="{ABC95B69-7D3F-4593-AF5C-066C69BFE1D6}" type="presParOf" srcId="{F7DEE513-8EFB-4A6B-A616-9DD39CFFAAA9}" destId="{F1A77C1A-45D9-4B98-B667-7B18C003BEF6}" srcOrd="1" destOrd="0" presId="urn:microsoft.com/office/officeart/2005/8/layout/default"/>
    <dgm:cxn modelId="{AF6678C0-D9DE-41E5-A94F-47E4885EFB54}" type="presParOf" srcId="{F7DEE513-8EFB-4A6B-A616-9DD39CFFAAA9}" destId="{19B73F78-5FFE-427B-9FC6-952C3E88EE32}" srcOrd="2" destOrd="0" presId="urn:microsoft.com/office/officeart/2005/8/layout/default"/>
    <dgm:cxn modelId="{CB5095DA-A9DD-494E-916A-A3C3613C7142}" type="presParOf" srcId="{F7DEE513-8EFB-4A6B-A616-9DD39CFFAAA9}" destId="{F41D9073-1821-45A8-BE3E-99FF9A57EC6D}" srcOrd="3" destOrd="0" presId="urn:microsoft.com/office/officeart/2005/8/layout/default"/>
    <dgm:cxn modelId="{EF49EA49-B583-48E8-B302-752A33AF43B9}" type="presParOf" srcId="{F7DEE513-8EFB-4A6B-A616-9DD39CFFAAA9}" destId="{0C1750D4-D501-4E26-8484-F644ABB81B82}" srcOrd="4" destOrd="0" presId="urn:microsoft.com/office/officeart/2005/8/layout/default"/>
    <dgm:cxn modelId="{FE2A4C4D-9388-4752-9598-EEF146C10C8F}" type="presParOf" srcId="{F7DEE513-8EFB-4A6B-A616-9DD39CFFAAA9}" destId="{9C362C9B-4AFC-436D-9F91-9FFA3856A740}" srcOrd="5" destOrd="0" presId="urn:microsoft.com/office/officeart/2005/8/layout/default"/>
    <dgm:cxn modelId="{995B7812-03E7-4FAE-B799-F0846FC1B87F}" type="presParOf" srcId="{F7DEE513-8EFB-4A6B-A616-9DD39CFFAAA9}" destId="{A249DE4A-2474-43F5-A3FA-6E5F21536D20}" srcOrd="6" destOrd="0" presId="urn:microsoft.com/office/officeart/2005/8/layout/default"/>
    <dgm:cxn modelId="{F5EE8D87-6BDF-4326-90B8-FAFA44D5BF9E}" type="presParOf" srcId="{F7DEE513-8EFB-4A6B-A616-9DD39CFFAAA9}" destId="{0F31FD91-7C95-43BD-8318-3C7B79469BB0}" srcOrd="7" destOrd="0" presId="urn:microsoft.com/office/officeart/2005/8/layout/default"/>
    <dgm:cxn modelId="{ABF94516-B096-409B-8872-E26F734CAA8C}" type="presParOf" srcId="{F7DEE513-8EFB-4A6B-A616-9DD39CFFAAA9}" destId="{21A6F10D-0D2E-433B-A419-3E80FA5DA068}" srcOrd="8" destOrd="0" presId="urn:microsoft.com/office/officeart/2005/8/layout/default"/>
    <dgm:cxn modelId="{374300D7-0902-4E02-BCAC-3EEA34E5FF28}" type="presParOf" srcId="{F7DEE513-8EFB-4A6B-A616-9DD39CFFAAA9}" destId="{CA5170EC-F9F6-4E4E-B29F-C29E8AFD6FF0}" srcOrd="9" destOrd="0" presId="urn:microsoft.com/office/officeart/2005/8/layout/default"/>
    <dgm:cxn modelId="{783E7CF0-84C8-4ABE-BDE3-2CE43DCB3E4E}" type="presParOf" srcId="{F7DEE513-8EFB-4A6B-A616-9DD39CFFAAA9}" destId="{5DA17F66-78C1-4593-BC80-E58EEB67ED8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A8AEB8-ECE5-4337-8BBC-A6D6791ED6F4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26719A-2FB0-4954-9715-42D4B408E7BB}">
      <dgm:prSet phldrT="[Texte]" custT="1"/>
      <dgm:spPr>
        <a:xfrm>
          <a:off x="364401" y="30004"/>
          <a:ext cx="5101623" cy="354240"/>
        </a:xfrm>
        <a:prstGeom prst="roundRect">
          <a:avLst/>
        </a:prstGeom>
        <a:solidFill>
          <a:srgbClr val="70309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Se faire connaitre et faire connaitre ses produits</a:t>
          </a:r>
        </a:p>
      </dgm:t>
    </dgm:pt>
    <dgm:pt modelId="{8C850E52-F053-442C-AB33-9806C8ACF88D}" type="parTrans" cxnId="{F325EEE1-CD7E-4D71-8F03-5C193D5F1613}">
      <dgm:prSet/>
      <dgm:spPr/>
      <dgm:t>
        <a:bodyPr/>
        <a:lstStyle/>
        <a:p>
          <a:endParaRPr lang="fr-FR"/>
        </a:p>
      </dgm:t>
    </dgm:pt>
    <dgm:pt modelId="{8068F8BB-168E-4A76-B025-14E2580E80A6}" type="sibTrans" cxnId="{F325EEE1-CD7E-4D71-8F03-5C193D5F1613}">
      <dgm:prSet/>
      <dgm:spPr/>
      <dgm:t>
        <a:bodyPr/>
        <a:lstStyle/>
        <a:p>
          <a:endParaRPr lang="fr-FR"/>
        </a:p>
      </dgm:t>
    </dgm:pt>
    <dgm:pt modelId="{4723BD14-750C-4915-A9FA-FDD6646DF1E4}">
      <dgm:prSet phldrT="[Texte]" custT="1"/>
      <dgm:spPr>
        <a:xfrm>
          <a:off x="364401" y="1198024"/>
          <a:ext cx="5101623" cy="354240"/>
        </a:xfrm>
        <a:prstGeom prst="roundRect">
          <a:avLst/>
        </a:prstGeom>
        <a:solidFill>
          <a:srgbClr val="D3383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Cibler les prospects de qualité</a:t>
          </a:r>
        </a:p>
      </dgm:t>
    </dgm:pt>
    <dgm:pt modelId="{D32EC2A1-CD94-4FBC-8908-5F0208C6D504}" type="parTrans" cxnId="{59C2F357-184E-48AB-ABEA-5BC1D30CF0E7}">
      <dgm:prSet/>
      <dgm:spPr/>
      <dgm:t>
        <a:bodyPr/>
        <a:lstStyle/>
        <a:p>
          <a:endParaRPr lang="fr-FR"/>
        </a:p>
      </dgm:t>
    </dgm:pt>
    <dgm:pt modelId="{DB819230-F8B4-4AB6-BCBF-4339010C1043}" type="sibTrans" cxnId="{59C2F357-184E-48AB-ABEA-5BC1D30CF0E7}">
      <dgm:prSet/>
      <dgm:spPr/>
      <dgm:t>
        <a:bodyPr/>
        <a:lstStyle/>
        <a:p>
          <a:endParaRPr lang="fr-FR"/>
        </a:p>
      </dgm:t>
    </dgm:pt>
    <dgm:pt modelId="{11449EF0-3A4D-4C62-93EE-C12019E11BF4}">
      <dgm:prSet phldrT="[Texte]" custT="1"/>
      <dgm:spPr>
        <a:xfrm>
          <a:off x="364401" y="3420665"/>
          <a:ext cx="5101623" cy="354240"/>
        </a:xfrm>
        <a:prstGeom prst="roundRect">
          <a:avLst/>
        </a:prstGeom>
        <a:solidFill>
          <a:srgbClr val="70AD47">
            <a:lumMod val="75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Gestion de la relation client 24H/24, 7J/7</a:t>
          </a:r>
        </a:p>
      </dgm:t>
    </dgm:pt>
    <dgm:pt modelId="{2E8ED96F-FDE1-40B6-B857-30BF0EA650EA}" type="parTrans" cxnId="{4EB91F8E-87B5-45CD-B6F0-477741E92ED1}">
      <dgm:prSet/>
      <dgm:spPr/>
      <dgm:t>
        <a:bodyPr/>
        <a:lstStyle/>
        <a:p>
          <a:endParaRPr lang="fr-FR"/>
        </a:p>
      </dgm:t>
    </dgm:pt>
    <dgm:pt modelId="{90E520B6-CC80-4BAA-A08C-E115F32B455B}" type="sibTrans" cxnId="{4EB91F8E-87B5-45CD-B6F0-477741E92ED1}">
      <dgm:prSet/>
      <dgm:spPr/>
      <dgm:t>
        <a:bodyPr/>
        <a:lstStyle/>
        <a:p>
          <a:endParaRPr lang="fr-FR"/>
        </a:p>
      </dgm:t>
    </dgm:pt>
    <dgm:pt modelId="{06A3F102-2869-4822-9FC6-4817C2EF66B1}">
      <dgm:prSet phldrT="[Texte]" custT="1"/>
      <dgm:spPr>
        <a:xfrm>
          <a:off x="0" y="207124"/>
          <a:ext cx="7288034" cy="9261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Site web/Application mobile</a:t>
          </a:r>
        </a:p>
      </dgm:t>
    </dgm:pt>
    <dgm:pt modelId="{F25F868F-6E84-41D2-96D1-1382AB836C37}" type="parTrans" cxnId="{A0697A18-567F-4A54-913B-0529727FEC88}">
      <dgm:prSet/>
      <dgm:spPr/>
      <dgm:t>
        <a:bodyPr/>
        <a:lstStyle/>
        <a:p>
          <a:endParaRPr lang="fr-FR"/>
        </a:p>
      </dgm:t>
    </dgm:pt>
    <dgm:pt modelId="{9EA48E00-E4D8-4939-848F-E8833CF2ABB7}" type="sibTrans" cxnId="{A0697A18-567F-4A54-913B-0529727FEC88}">
      <dgm:prSet/>
      <dgm:spPr/>
      <dgm:t>
        <a:bodyPr/>
        <a:lstStyle/>
        <a:p>
          <a:endParaRPr lang="fr-FR"/>
        </a:p>
      </dgm:t>
    </dgm:pt>
    <dgm:pt modelId="{CB4F6C0C-17A6-4500-813C-EA9A9ED4B0BC}">
      <dgm:prSet custT="1"/>
      <dgm:spPr>
        <a:xfrm>
          <a:off x="0" y="207124"/>
          <a:ext cx="7288034" cy="9261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Portail USSD</a:t>
          </a:r>
        </a:p>
      </dgm:t>
    </dgm:pt>
    <dgm:pt modelId="{CE2596AC-8B85-4E44-8DCE-D7A44AF9B6D7}" type="parTrans" cxnId="{8836C872-71FC-4F99-A30C-A28AD33B4304}">
      <dgm:prSet/>
      <dgm:spPr/>
      <dgm:t>
        <a:bodyPr/>
        <a:lstStyle/>
        <a:p>
          <a:endParaRPr lang="fr-FR"/>
        </a:p>
      </dgm:t>
    </dgm:pt>
    <dgm:pt modelId="{17BB440A-C406-4B79-BD96-22300D8B5EEF}" type="sibTrans" cxnId="{8836C872-71FC-4F99-A30C-A28AD33B4304}">
      <dgm:prSet/>
      <dgm:spPr/>
      <dgm:t>
        <a:bodyPr/>
        <a:lstStyle/>
        <a:p>
          <a:endParaRPr lang="fr-FR"/>
        </a:p>
      </dgm:t>
    </dgm:pt>
    <dgm:pt modelId="{55B2E8B2-DBDE-4EF3-8FE1-D7FD68D73219}">
      <dgm:prSet phldrT="[Texte]" custT="1"/>
      <dgm:spPr>
        <a:xfrm>
          <a:off x="0" y="3597785"/>
          <a:ext cx="7288034" cy="11907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Agent conversationnel (</a:t>
          </a:r>
          <a:r>
            <a:rPr lang="fr-FR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chatbot</a:t>
          </a: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) en guise de support client pour le guider et gérer ses réclamations</a:t>
          </a:r>
        </a:p>
      </dgm:t>
    </dgm:pt>
    <dgm:pt modelId="{6CA4C537-9393-4ED1-9AB3-AFDF4404523F}" type="parTrans" cxnId="{234F8CCB-E242-48ED-9C12-6507E3481A4B}">
      <dgm:prSet/>
      <dgm:spPr/>
      <dgm:t>
        <a:bodyPr/>
        <a:lstStyle/>
        <a:p>
          <a:endParaRPr lang="fr-FR"/>
        </a:p>
      </dgm:t>
    </dgm:pt>
    <dgm:pt modelId="{D94B54C2-A440-40FB-88AF-190927E4FC60}" type="sibTrans" cxnId="{234F8CCB-E242-48ED-9C12-6507E3481A4B}">
      <dgm:prSet/>
      <dgm:spPr/>
      <dgm:t>
        <a:bodyPr/>
        <a:lstStyle/>
        <a:p>
          <a:endParaRPr lang="fr-FR"/>
        </a:p>
      </dgm:t>
    </dgm:pt>
    <dgm:pt modelId="{B25F7A9B-DDBC-4629-92B3-B5659A56FB52}">
      <dgm:prSet phldrT="[Texte]" custT="1"/>
      <dgm:spPr>
        <a:xfrm>
          <a:off x="0" y="1375144"/>
          <a:ext cx="7288034" cy="143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Audience par « intérêts »: Facebook / Google ,etc.</a:t>
          </a:r>
        </a:p>
      </dgm:t>
    </dgm:pt>
    <dgm:pt modelId="{0014083E-DB1A-4073-81DE-C0F1F9BACD8A}" type="parTrans" cxnId="{709BC675-A436-488A-AE63-A61CA06505B6}">
      <dgm:prSet/>
      <dgm:spPr/>
      <dgm:t>
        <a:bodyPr/>
        <a:lstStyle/>
        <a:p>
          <a:endParaRPr lang="fr-FR"/>
        </a:p>
      </dgm:t>
    </dgm:pt>
    <dgm:pt modelId="{1B908E5E-0C09-4B4A-9B15-AA5E10F72FCE}" type="sibTrans" cxnId="{709BC675-A436-488A-AE63-A61CA06505B6}">
      <dgm:prSet/>
      <dgm:spPr/>
      <dgm:t>
        <a:bodyPr/>
        <a:lstStyle/>
        <a:p>
          <a:endParaRPr lang="fr-FR"/>
        </a:p>
      </dgm:t>
    </dgm:pt>
    <dgm:pt modelId="{31E90F84-BA52-4C55-9900-D198F46F3E0B}">
      <dgm:prSet phldrT="[Texte]" custT="1"/>
      <dgm:spPr>
        <a:xfrm>
          <a:off x="0" y="1375144"/>
          <a:ext cx="7288034" cy="143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Data &amp; </a:t>
          </a:r>
          <a:r>
            <a:rPr lang="fr-FR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Analytics</a:t>
          </a: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 et Intelligence Artificielle: bien connaître ses clients pour proposer les produits adéquats aux bons moments. Ex: Envoi d’alerte par sms.</a:t>
          </a:r>
        </a:p>
      </dgm:t>
    </dgm:pt>
    <dgm:pt modelId="{3E91B246-D8B5-49E7-95BF-166836B1B39E}" type="parTrans" cxnId="{0474A068-4B2F-489E-8E97-27850C8E4A0D}">
      <dgm:prSet/>
      <dgm:spPr/>
      <dgm:t>
        <a:bodyPr/>
        <a:lstStyle/>
        <a:p>
          <a:endParaRPr lang="fr-FR"/>
        </a:p>
      </dgm:t>
    </dgm:pt>
    <dgm:pt modelId="{34C2AD82-9C82-47DD-9941-8A6B474FD0D7}" type="sibTrans" cxnId="{0474A068-4B2F-489E-8E97-27850C8E4A0D}">
      <dgm:prSet/>
      <dgm:spPr/>
      <dgm:t>
        <a:bodyPr/>
        <a:lstStyle/>
        <a:p>
          <a:endParaRPr lang="fr-FR"/>
        </a:p>
      </dgm:t>
    </dgm:pt>
    <dgm:pt modelId="{D2C35E58-680A-437E-A288-5F14DE3EF621}">
      <dgm:prSet phldrT="[Texte]" custT="1"/>
      <dgm:spPr>
        <a:xfrm>
          <a:off x="364401" y="2876344"/>
          <a:ext cx="5101623" cy="354240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Suivi des actions commerciales (pipe)</a:t>
          </a:r>
        </a:p>
      </dgm:t>
    </dgm:pt>
    <dgm:pt modelId="{DB963B54-1128-43EE-AC56-8A56651F9AA3}" type="parTrans" cxnId="{61A041B6-C04B-4495-AC6F-E5ED8B199F50}">
      <dgm:prSet/>
      <dgm:spPr/>
      <dgm:t>
        <a:bodyPr/>
        <a:lstStyle/>
        <a:p>
          <a:endParaRPr lang="fr-FR"/>
        </a:p>
      </dgm:t>
    </dgm:pt>
    <dgm:pt modelId="{8E4151D0-E40B-4240-9AE5-1BCD52B08EFF}" type="sibTrans" cxnId="{61A041B6-C04B-4495-AC6F-E5ED8B199F50}">
      <dgm:prSet/>
      <dgm:spPr/>
      <dgm:t>
        <a:bodyPr/>
        <a:lstStyle/>
        <a:p>
          <a:endParaRPr lang="fr-FR"/>
        </a:p>
      </dgm:t>
    </dgm:pt>
    <dgm:pt modelId="{76DD3C3A-AC11-4198-A83F-C13E8AFD8622}">
      <dgm:prSet phldrT="[Texte]" custT="1"/>
      <dgm:spPr>
        <a:xfrm>
          <a:off x="0" y="3597785"/>
          <a:ext cx="7288034" cy="11907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Collecte de feedback clients.</a:t>
          </a:r>
        </a:p>
      </dgm:t>
    </dgm:pt>
    <dgm:pt modelId="{1DAA8DC5-487A-4C2C-8F93-841E2465E6E7}" type="parTrans" cxnId="{81D68187-C223-423C-B174-BBDCABFE8325}">
      <dgm:prSet/>
      <dgm:spPr/>
      <dgm:t>
        <a:bodyPr/>
        <a:lstStyle/>
        <a:p>
          <a:endParaRPr lang="fr-FR"/>
        </a:p>
      </dgm:t>
    </dgm:pt>
    <dgm:pt modelId="{FB9E5719-7084-47C7-866D-DF36B81C343B}" type="sibTrans" cxnId="{81D68187-C223-423C-B174-BBDCABFE8325}">
      <dgm:prSet/>
      <dgm:spPr/>
      <dgm:t>
        <a:bodyPr/>
        <a:lstStyle/>
        <a:p>
          <a:endParaRPr lang="fr-FR"/>
        </a:p>
      </dgm:t>
    </dgm:pt>
    <dgm:pt modelId="{D30EBBCF-0457-451B-BDFF-805C8B050433}" type="pres">
      <dgm:prSet presAssocID="{C2A8AEB8-ECE5-4337-8BBC-A6D6791ED6F4}" presName="linear" presStyleCnt="0">
        <dgm:presLayoutVars>
          <dgm:dir/>
          <dgm:animLvl val="lvl"/>
          <dgm:resizeHandles val="exact"/>
        </dgm:presLayoutVars>
      </dgm:prSet>
      <dgm:spPr/>
    </dgm:pt>
    <dgm:pt modelId="{2E1AC991-7886-464D-AC59-44509ED9098F}" type="pres">
      <dgm:prSet presAssocID="{B126719A-2FB0-4954-9715-42D4B408E7BB}" presName="parentLin" presStyleCnt="0"/>
      <dgm:spPr/>
    </dgm:pt>
    <dgm:pt modelId="{2082E844-A5DB-4117-BE69-5986B67F2405}" type="pres">
      <dgm:prSet presAssocID="{B126719A-2FB0-4954-9715-42D4B408E7BB}" presName="parentLeftMargin" presStyleLbl="node1" presStyleIdx="0" presStyleCnt="4"/>
      <dgm:spPr/>
    </dgm:pt>
    <dgm:pt modelId="{FC49C573-B8F3-4683-9B47-1BC63AE71E07}" type="pres">
      <dgm:prSet presAssocID="{B126719A-2FB0-4954-9715-42D4B408E7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EEB95D-0FFB-4E1A-9636-045377103227}" type="pres">
      <dgm:prSet presAssocID="{B126719A-2FB0-4954-9715-42D4B408E7BB}" presName="negativeSpace" presStyleCnt="0"/>
      <dgm:spPr/>
    </dgm:pt>
    <dgm:pt modelId="{6B6D8077-4521-42E3-942D-10BF31C735AA}" type="pres">
      <dgm:prSet presAssocID="{B126719A-2FB0-4954-9715-42D4B408E7BB}" presName="childText" presStyleLbl="conFgAcc1" presStyleIdx="0" presStyleCnt="4">
        <dgm:presLayoutVars>
          <dgm:bulletEnabled val="1"/>
        </dgm:presLayoutVars>
      </dgm:prSet>
      <dgm:spPr/>
    </dgm:pt>
    <dgm:pt modelId="{A105EE0C-AC6E-44E7-8A0D-96F9EFE70823}" type="pres">
      <dgm:prSet presAssocID="{8068F8BB-168E-4A76-B025-14E2580E80A6}" presName="spaceBetweenRectangles" presStyleCnt="0"/>
      <dgm:spPr/>
    </dgm:pt>
    <dgm:pt modelId="{4675C5CE-1139-4ADF-BDB8-00121788C92B}" type="pres">
      <dgm:prSet presAssocID="{4723BD14-750C-4915-A9FA-FDD6646DF1E4}" presName="parentLin" presStyleCnt="0"/>
      <dgm:spPr/>
    </dgm:pt>
    <dgm:pt modelId="{FBA1DE56-4813-43A9-9BE8-B3E7FC29E735}" type="pres">
      <dgm:prSet presAssocID="{4723BD14-750C-4915-A9FA-FDD6646DF1E4}" presName="parentLeftMargin" presStyleLbl="node1" presStyleIdx="0" presStyleCnt="4"/>
      <dgm:spPr/>
    </dgm:pt>
    <dgm:pt modelId="{4189C6B3-EE15-475E-A9C5-8B3F3C6133DB}" type="pres">
      <dgm:prSet presAssocID="{4723BD14-750C-4915-A9FA-FDD6646DF1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DCBFCF-CC9B-4957-91D4-DBA7CA488C28}" type="pres">
      <dgm:prSet presAssocID="{4723BD14-750C-4915-A9FA-FDD6646DF1E4}" presName="negativeSpace" presStyleCnt="0"/>
      <dgm:spPr/>
    </dgm:pt>
    <dgm:pt modelId="{EA4951D2-215C-4960-B987-5C50ADA791AE}" type="pres">
      <dgm:prSet presAssocID="{4723BD14-750C-4915-A9FA-FDD6646DF1E4}" presName="childText" presStyleLbl="conFgAcc1" presStyleIdx="1" presStyleCnt="4">
        <dgm:presLayoutVars>
          <dgm:bulletEnabled val="1"/>
        </dgm:presLayoutVars>
      </dgm:prSet>
      <dgm:spPr/>
    </dgm:pt>
    <dgm:pt modelId="{C52733B8-93B5-45FD-9182-F59AC2992561}" type="pres">
      <dgm:prSet presAssocID="{DB819230-F8B4-4AB6-BCBF-4339010C1043}" presName="spaceBetweenRectangles" presStyleCnt="0"/>
      <dgm:spPr/>
    </dgm:pt>
    <dgm:pt modelId="{CCC0917A-D857-4A2B-9003-A5A5021F7791}" type="pres">
      <dgm:prSet presAssocID="{D2C35E58-680A-437E-A288-5F14DE3EF621}" presName="parentLin" presStyleCnt="0"/>
      <dgm:spPr/>
    </dgm:pt>
    <dgm:pt modelId="{D981378F-CBE4-439B-842A-26005AE6A620}" type="pres">
      <dgm:prSet presAssocID="{D2C35E58-680A-437E-A288-5F14DE3EF621}" presName="parentLeftMargin" presStyleLbl="node1" presStyleIdx="1" presStyleCnt="4"/>
      <dgm:spPr/>
    </dgm:pt>
    <dgm:pt modelId="{B30A8483-08AB-48BC-B06A-A8E18EB013AD}" type="pres">
      <dgm:prSet presAssocID="{D2C35E58-680A-437E-A288-5F14DE3EF6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4675AF-3CD3-471E-B0D2-42E23B15B6BC}" type="pres">
      <dgm:prSet presAssocID="{D2C35E58-680A-437E-A288-5F14DE3EF621}" presName="negativeSpace" presStyleCnt="0"/>
      <dgm:spPr/>
    </dgm:pt>
    <dgm:pt modelId="{90E23397-578A-4798-B44D-DAF3758C629C}" type="pres">
      <dgm:prSet presAssocID="{D2C35E58-680A-437E-A288-5F14DE3EF621}" presName="childText" presStyleLbl="conFgAcc1" presStyleIdx="2" presStyleCnt="4">
        <dgm:presLayoutVars>
          <dgm:bulletEnabled val="1"/>
        </dgm:presLayoutVars>
      </dgm:prSet>
      <dgm:spPr>
        <a:xfrm>
          <a:off x="0" y="3053464"/>
          <a:ext cx="7288034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</dgm:pt>
    <dgm:pt modelId="{AEC037B6-D53D-40FD-A895-F60C1F42D46B}" type="pres">
      <dgm:prSet presAssocID="{8E4151D0-E40B-4240-9AE5-1BCD52B08EFF}" presName="spaceBetweenRectangles" presStyleCnt="0"/>
      <dgm:spPr/>
    </dgm:pt>
    <dgm:pt modelId="{2A3CA46F-C284-4D1B-9DC3-BB020BB72AE3}" type="pres">
      <dgm:prSet presAssocID="{11449EF0-3A4D-4C62-93EE-C12019E11BF4}" presName="parentLin" presStyleCnt="0"/>
      <dgm:spPr/>
    </dgm:pt>
    <dgm:pt modelId="{B4D3B00D-CD73-4F41-A6AE-50F64EEC86F1}" type="pres">
      <dgm:prSet presAssocID="{11449EF0-3A4D-4C62-93EE-C12019E11BF4}" presName="parentLeftMargin" presStyleLbl="node1" presStyleIdx="2" presStyleCnt="4"/>
      <dgm:spPr/>
    </dgm:pt>
    <dgm:pt modelId="{AA48E6EB-D406-417C-815D-9F21544A651C}" type="pres">
      <dgm:prSet presAssocID="{11449EF0-3A4D-4C62-93EE-C12019E11BF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9FCFFE6-140D-4123-BA21-8E6FDFEDD112}" type="pres">
      <dgm:prSet presAssocID="{11449EF0-3A4D-4C62-93EE-C12019E11BF4}" presName="negativeSpace" presStyleCnt="0"/>
      <dgm:spPr/>
    </dgm:pt>
    <dgm:pt modelId="{15F3BBC3-E0A7-4DA7-ADB1-7207D909F4CB}" type="pres">
      <dgm:prSet presAssocID="{11449EF0-3A4D-4C62-93EE-C12019E11BF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5F9FC11-CA18-4805-A8D0-752BF7E6C407}" type="presOf" srcId="{C2A8AEB8-ECE5-4337-8BBC-A6D6791ED6F4}" destId="{D30EBBCF-0457-451B-BDFF-805C8B050433}" srcOrd="0" destOrd="0" presId="urn:microsoft.com/office/officeart/2005/8/layout/list1"/>
    <dgm:cxn modelId="{A0697A18-567F-4A54-913B-0529727FEC88}" srcId="{B126719A-2FB0-4954-9715-42D4B408E7BB}" destId="{06A3F102-2869-4822-9FC6-4817C2EF66B1}" srcOrd="0" destOrd="0" parTransId="{F25F868F-6E84-41D2-96D1-1382AB836C37}" sibTransId="{9EA48E00-E4D8-4939-848F-E8833CF2ABB7}"/>
    <dgm:cxn modelId="{EB8ADA27-E520-4FEF-9C95-FA34B8230E40}" type="presOf" srcId="{11449EF0-3A4D-4C62-93EE-C12019E11BF4}" destId="{B4D3B00D-CD73-4F41-A6AE-50F64EEC86F1}" srcOrd="0" destOrd="0" presId="urn:microsoft.com/office/officeart/2005/8/layout/list1"/>
    <dgm:cxn modelId="{28C8792D-394A-4258-B4B7-721276038182}" type="presOf" srcId="{CB4F6C0C-17A6-4500-813C-EA9A9ED4B0BC}" destId="{6B6D8077-4521-42E3-942D-10BF31C735AA}" srcOrd="0" destOrd="1" presId="urn:microsoft.com/office/officeart/2005/8/layout/list1"/>
    <dgm:cxn modelId="{B103F033-A016-4885-B93D-05A01D267B69}" type="presOf" srcId="{76DD3C3A-AC11-4198-A83F-C13E8AFD8622}" destId="{15F3BBC3-E0A7-4DA7-ADB1-7207D909F4CB}" srcOrd="0" destOrd="1" presId="urn:microsoft.com/office/officeart/2005/8/layout/list1"/>
    <dgm:cxn modelId="{BF0B1F3C-0355-48CB-AC09-665428537C2A}" type="presOf" srcId="{B25F7A9B-DDBC-4629-92B3-B5659A56FB52}" destId="{EA4951D2-215C-4960-B987-5C50ADA791AE}" srcOrd="0" destOrd="0" presId="urn:microsoft.com/office/officeart/2005/8/layout/list1"/>
    <dgm:cxn modelId="{6A097947-AC32-425E-A509-7E4B0FA753E8}" type="presOf" srcId="{06A3F102-2869-4822-9FC6-4817C2EF66B1}" destId="{6B6D8077-4521-42E3-942D-10BF31C735AA}" srcOrd="0" destOrd="0" presId="urn:microsoft.com/office/officeart/2005/8/layout/list1"/>
    <dgm:cxn modelId="{575ADD54-98DD-4BE8-AA6E-8625A7063208}" type="presOf" srcId="{B126719A-2FB0-4954-9715-42D4B408E7BB}" destId="{FC49C573-B8F3-4683-9B47-1BC63AE71E07}" srcOrd="1" destOrd="0" presId="urn:microsoft.com/office/officeart/2005/8/layout/list1"/>
    <dgm:cxn modelId="{59C2F357-184E-48AB-ABEA-5BC1D30CF0E7}" srcId="{C2A8AEB8-ECE5-4337-8BBC-A6D6791ED6F4}" destId="{4723BD14-750C-4915-A9FA-FDD6646DF1E4}" srcOrd="1" destOrd="0" parTransId="{D32EC2A1-CD94-4FBC-8908-5F0208C6D504}" sibTransId="{DB819230-F8B4-4AB6-BCBF-4339010C1043}"/>
    <dgm:cxn modelId="{43250961-6056-4B7C-B4A7-48D78C82F466}" type="presOf" srcId="{D2C35E58-680A-437E-A288-5F14DE3EF621}" destId="{D981378F-CBE4-439B-842A-26005AE6A620}" srcOrd="0" destOrd="0" presId="urn:microsoft.com/office/officeart/2005/8/layout/list1"/>
    <dgm:cxn modelId="{0474A068-4B2F-489E-8E97-27850C8E4A0D}" srcId="{4723BD14-750C-4915-A9FA-FDD6646DF1E4}" destId="{31E90F84-BA52-4C55-9900-D198F46F3E0B}" srcOrd="1" destOrd="0" parTransId="{3E91B246-D8B5-49E7-95BF-166836B1B39E}" sibTransId="{34C2AD82-9C82-47DD-9941-8A6B474FD0D7}"/>
    <dgm:cxn modelId="{45C2946A-38D7-4A84-8DDC-E89467F26514}" type="presOf" srcId="{11449EF0-3A4D-4C62-93EE-C12019E11BF4}" destId="{AA48E6EB-D406-417C-815D-9F21544A651C}" srcOrd="1" destOrd="0" presId="urn:microsoft.com/office/officeart/2005/8/layout/list1"/>
    <dgm:cxn modelId="{299E1371-56CF-4D2D-B2ED-B418E348813E}" type="presOf" srcId="{B126719A-2FB0-4954-9715-42D4B408E7BB}" destId="{2082E844-A5DB-4117-BE69-5986B67F2405}" srcOrd="0" destOrd="0" presId="urn:microsoft.com/office/officeart/2005/8/layout/list1"/>
    <dgm:cxn modelId="{8836C872-71FC-4F99-A30C-A28AD33B4304}" srcId="{B126719A-2FB0-4954-9715-42D4B408E7BB}" destId="{CB4F6C0C-17A6-4500-813C-EA9A9ED4B0BC}" srcOrd="1" destOrd="0" parTransId="{CE2596AC-8B85-4E44-8DCE-D7A44AF9B6D7}" sibTransId="{17BB440A-C406-4B79-BD96-22300D8B5EEF}"/>
    <dgm:cxn modelId="{709BC675-A436-488A-AE63-A61CA06505B6}" srcId="{4723BD14-750C-4915-A9FA-FDD6646DF1E4}" destId="{B25F7A9B-DDBC-4629-92B3-B5659A56FB52}" srcOrd="0" destOrd="0" parTransId="{0014083E-DB1A-4073-81DE-C0F1F9BACD8A}" sibTransId="{1B908E5E-0C09-4B4A-9B15-AA5E10F72FCE}"/>
    <dgm:cxn modelId="{81D68187-C223-423C-B174-BBDCABFE8325}" srcId="{11449EF0-3A4D-4C62-93EE-C12019E11BF4}" destId="{76DD3C3A-AC11-4198-A83F-C13E8AFD8622}" srcOrd="1" destOrd="0" parTransId="{1DAA8DC5-487A-4C2C-8F93-841E2465E6E7}" sibTransId="{FB9E5719-7084-47C7-866D-DF36B81C343B}"/>
    <dgm:cxn modelId="{4EB91F8E-87B5-45CD-B6F0-477741E92ED1}" srcId="{C2A8AEB8-ECE5-4337-8BBC-A6D6791ED6F4}" destId="{11449EF0-3A4D-4C62-93EE-C12019E11BF4}" srcOrd="3" destOrd="0" parTransId="{2E8ED96F-FDE1-40B6-B857-30BF0EA650EA}" sibTransId="{90E520B6-CC80-4BAA-A08C-E115F32B455B}"/>
    <dgm:cxn modelId="{1C14889A-ABE6-4535-9459-83314043E705}" type="presOf" srcId="{31E90F84-BA52-4C55-9900-D198F46F3E0B}" destId="{EA4951D2-215C-4960-B987-5C50ADA791AE}" srcOrd="0" destOrd="1" presId="urn:microsoft.com/office/officeart/2005/8/layout/list1"/>
    <dgm:cxn modelId="{5B55169B-7EF4-4965-A789-BF637AB25207}" type="presOf" srcId="{4723BD14-750C-4915-A9FA-FDD6646DF1E4}" destId="{FBA1DE56-4813-43A9-9BE8-B3E7FC29E735}" srcOrd="0" destOrd="0" presId="urn:microsoft.com/office/officeart/2005/8/layout/list1"/>
    <dgm:cxn modelId="{470D989B-5338-4EBF-B884-8472CE46835A}" type="presOf" srcId="{D2C35E58-680A-437E-A288-5F14DE3EF621}" destId="{B30A8483-08AB-48BC-B06A-A8E18EB013AD}" srcOrd="1" destOrd="0" presId="urn:microsoft.com/office/officeart/2005/8/layout/list1"/>
    <dgm:cxn modelId="{61A041B6-C04B-4495-AC6F-E5ED8B199F50}" srcId="{C2A8AEB8-ECE5-4337-8BBC-A6D6791ED6F4}" destId="{D2C35E58-680A-437E-A288-5F14DE3EF621}" srcOrd="2" destOrd="0" parTransId="{DB963B54-1128-43EE-AC56-8A56651F9AA3}" sibTransId="{8E4151D0-E40B-4240-9AE5-1BCD52B08EFF}"/>
    <dgm:cxn modelId="{234F8CCB-E242-48ED-9C12-6507E3481A4B}" srcId="{11449EF0-3A4D-4C62-93EE-C12019E11BF4}" destId="{55B2E8B2-DBDE-4EF3-8FE1-D7FD68D73219}" srcOrd="0" destOrd="0" parTransId="{6CA4C537-9393-4ED1-9AB3-AFDF4404523F}" sibTransId="{D94B54C2-A440-40FB-88AF-190927E4FC60}"/>
    <dgm:cxn modelId="{28F0BADF-7389-444A-B746-0A15AB53CD64}" type="presOf" srcId="{4723BD14-750C-4915-A9FA-FDD6646DF1E4}" destId="{4189C6B3-EE15-475E-A9C5-8B3F3C6133DB}" srcOrd="1" destOrd="0" presId="urn:microsoft.com/office/officeart/2005/8/layout/list1"/>
    <dgm:cxn modelId="{F325EEE1-CD7E-4D71-8F03-5C193D5F1613}" srcId="{C2A8AEB8-ECE5-4337-8BBC-A6D6791ED6F4}" destId="{B126719A-2FB0-4954-9715-42D4B408E7BB}" srcOrd="0" destOrd="0" parTransId="{8C850E52-F053-442C-AB33-9806C8ACF88D}" sibTransId="{8068F8BB-168E-4A76-B025-14E2580E80A6}"/>
    <dgm:cxn modelId="{F2EC50FD-EC66-4BE2-AC13-F6A1EDF54541}" type="presOf" srcId="{55B2E8B2-DBDE-4EF3-8FE1-D7FD68D73219}" destId="{15F3BBC3-E0A7-4DA7-ADB1-7207D909F4CB}" srcOrd="0" destOrd="0" presId="urn:microsoft.com/office/officeart/2005/8/layout/list1"/>
    <dgm:cxn modelId="{736271A8-DA98-4251-8E82-456296BEB4BC}" type="presParOf" srcId="{D30EBBCF-0457-451B-BDFF-805C8B050433}" destId="{2E1AC991-7886-464D-AC59-44509ED9098F}" srcOrd="0" destOrd="0" presId="urn:microsoft.com/office/officeart/2005/8/layout/list1"/>
    <dgm:cxn modelId="{DCE9C770-5B7F-444B-819F-E65F53608B37}" type="presParOf" srcId="{2E1AC991-7886-464D-AC59-44509ED9098F}" destId="{2082E844-A5DB-4117-BE69-5986B67F2405}" srcOrd="0" destOrd="0" presId="urn:microsoft.com/office/officeart/2005/8/layout/list1"/>
    <dgm:cxn modelId="{DE9AE433-7C92-43B3-97B8-FFC5C72D577B}" type="presParOf" srcId="{2E1AC991-7886-464D-AC59-44509ED9098F}" destId="{FC49C573-B8F3-4683-9B47-1BC63AE71E07}" srcOrd="1" destOrd="0" presId="urn:microsoft.com/office/officeart/2005/8/layout/list1"/>
    <dgm:cxn modelId="{2D0924A2-06FE-4762-AD03-8BF645AE0D90}" type="presParOf" srcId="{D30EBBCF-0457-451B-BDFF-805C8B050433}" destId="{5DEEB95D-0FFB-4E1A-9636-045377103227}" srcOrd="1" destOrd="0" presId="urn:microsoft.com/office/officeart/2005/8/layout/list1"/>
    <dgm:cxn modelId="{48D20015-FEC9-4790-BC73-EED2AEBF7C65}" type="presParOf" srcId="{D30EBBCF-0457-451B-BDFF-805C8B050433}" destId="{6B6D8077-4521-42E3-942D-10BF31C735AA}" srcOrd="2" destOrd="0" presId="urn:microsoft.com/office/officeart/2005/8/layout/list1"/>
    <dgm:cxn modelId="{D6CB2311-0FF2-40D0-957C-75F20D3B518A}" type="presParOf" srcId="{D30EBBCF-0457-451B-BDFF-805C8B050433}" destId="{A105EE0C-AC6E-44E7-8A0D-96F9EFE70823}" srcOrd="3" destOrd="0" presId="urn:microsoft.com/office/officeart/2005/8/layout/list1"/>
    <dgm:cxn modelId="{B724170E-8BD7-4559-8CDE-E8B235A22572}" type="presParOf" srcId="{D30EBBCF-0457-451B-BDFF-805C8B050433}" destId="{4675C5CE-1139-4ADF-BDB8-00121788C92B}" srcOrd="4" destOrd="0" presId="urn:microsoft.com/office/officeart/2005/8/layout/list1"/>
    <dgm:cxn modelId="{C1EB0B3F-EBCC-42CA-ADA0-AF887363EF26}" type="presParOf" srcId="{4675C5CE-1139-4ADF-BDB8-00121788C92B}" destId="{FBA1DE56-4813-43A9-9BE8-B3E7FC29E735}" srcOrd="0" destOrd="0" presId="urn:microsoft.com/office/officeart/2005/8/layout/list1"/>
    <dgm:cxn modelId="{4016489B-2999-41EB-9C6A-209B00C1BD21}" type="presParOf" srcId="{4675C5CE-1139-4ADF-BDB8-00121788C92B}" destId="{4189C6B3-EE15-475E-A9C5-8B3F3C6133DB}" srcOrd="1" destOrd="0" presId="urn:microsoft.com/office/officeart/2005/8/layout/list1"/>
    <dgm:cxn modelId="{C5B99F08-0C58-4376-BB75-E4B664C3B7F4}" type="presParOf" srcId="{D30EBBCF-0457-451B-BDFF-805C8B050433}" destId="{B0DCBFCF-CC9B-4957-91D4-DBA7CA488C28}" srcOrd="5" destOrd="0" presId="urn:microsoft.com/office/officeart/2005/8/layout/list1"/>
    <dgm:cxn modelId="{63499686-3D2F-4906-8BA4-E6F28A3A19EE}" type="presParOf" srcId="{D30EBBCF-0457-451B-BDFF-805C8B050433}" destId="{EA4951D2-215C-4960-B987-5C50ADA791AE}" srcOrd="6" destOrd="0" presId="urn:microsoft.com/office/officeart/2005/8/layout/list1"/>
    <dgm:cxn modelId="{53E1B5C8-C694-4CCA-966D-D0EC349E0A16}" type="presParOf" srcId="{D30EBBCF-0457-451B-BDFF-805C8B050433}" destId="{C52733B8-93B5-45FD-9182-F59AC2992561}" srcOrd="7" destOrd="0" presId="urn:microsoft.com/office/officeart/2005/8/layout/list1"/>
    <dgm:cxn modelId="{F9537185-D45D-4A57-A265-745522E8D042}" type="presParOf" srcId="{D30EBBCF-0457-451B-BDFF-805C8B050433}" destId="{CCC0917A-D857-4A2B-9003-A5A5021F7791}" srcOrd="8" destOrd="0" presId="urn:microsoft.com/office/officeart/2005/8/layout/list1"/>
    <dgm:cxn modelId="{AFBCC80E-9B30-4983-A53E-FAADB0AAA2AA}" type="presParOf" srcId="{CCC0917A-D857-4A2B-9003-A5A5021F7791}" destId="{D981378F-CBE4-439B-842A-26005AE6A620}" srcOrd="0" destOrd="0" presId="urn:microsoft.com/office/officeart/2005/8/layout/list1"/>
    <dgm:cxn modelId="{3CAD79AE-9362-441A-B43A-BB8CD954AC6D}" type="presParOf" srcId="{CCC0917A-D857-4A2B-9003-A5A5021F7791}" destId="{B30A8483-08AB-48BC-B06A-A8E18EB013AD}" srcOrd="1" destOrd="0" presId="urn:microsoft.com/office/officeart/2005/8/layout/list1"/>
    <dgm:cxn modelId="{D102243F-522F-4968-9D93-36979195183C}" type="presParOf" srcId="{D30EBBCF-0457-451B-BDFF-805C8B050433}" destId="{234675AF-3CD3-471E-B0D2-42E23B15B6BC}" srcOrd="9" destOrd="0" presId="urn:microsoft.com/office/officeart/2005/8/layout/list1"/>
    <dgm:cxn modelId="{8F37B63C-595C-4AB7-8B02-C82A30C21AE3}" type="presParOf" srcId="{D30EBBCF-0457-451B-BDFF-805C8B050433}" destId="{90E23397-578A-4798-B44D-DAF3758C629C}" srcOrd="10" destOrd="0" presId="urn:microsoft.com/office/officeart/2005/8/layout/list1"/>
    <dgm:cxn modelId="{F50A3F6D-7A54-4A8B-A40F-BCB16DA36388}" type="presParOf" srcId="{D30EBBCF-0457-451B-BDFF-805C8B050433}" destId="{AEC037B6-D53D-40FD-A895-F60C1F42D46B}" srcOrd="11" destOrd="0" presId="urn:microsoft.com/office/officeart/2005/8/layout/list1"/>
    <dgm:cxn modelId="{7427F9B7-7F81-44A0-85DB-1AA07F8E6AED}" type="presParOf" srcId="{D30EBBCF-0457-451B-BDFF-805C8B050433}" destId="{2A3CA46F-C284-4D1B-9DC3-BB020BB72AE3}" srcOrd="12" destOrd="0" presId="urn:microsoft.com/office/officeart/2005/8/layout/list1"/>
    <dgm:cxn modelId="{91D23D56-DF52-45DF-A349-2E8606665921}" type="presParOf" srcId="{2A3CA46F-C284-4D1B-9DC3-BB020BB72AE3}" destId="{B4D3B00D-CD73-4F41-A6AE-50F64EEC86F1}" srcOrd="0" destOrd="0" presId="urn:microsoft.com/office/officeart/2005/8/layout/list1"/>
    <dgm:cxn modelId="{D1E0BFC5-01B6-4D44-9335-93F8D0B45E83}" type="presParOf" srcId="{2A3CA46F-C284-4D1B-9DC3-BB020BB72AE3}" destId="{AA48E6EB-D406-417C-815D-9F21544A651C}" srcOrd="1" destOrd="0" presId="urn:microsoft.com/office/officeart/2005/8/layout/list1"/>
    <dgm:cxn modelId="{92D15AB3-226B-4BB7-B3FC-65AB5C4091BF}" type="presParOf" srcId="{D30EBBCF-0457-451B-BDFF-805C8B050433}" destId="{09FCFFE6-140D-4123-BA21-8E6FDFEDD112}" srcOrd="13" destOrd="0" presId="urn:microsoft.com/office/officeart/2005/8/layout/list1"/>
    <dgm:cxn modelId="{759189D3-B984-4DFC-B6EE-B72BC65DBF35}" type="presParOf" srcId="{D30EBBCF-0457-451B-BDFF-805C8B050433}" destId="{15F3BBC3-E0A7-4DA7-ADB1-7207D909F4C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A8AEB8-ECE5-4337-8BBC-A6D6791ED6F4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F9B01C-9E97-49AB-B15D-8A4A158856E0}">
      <dgm:prSet phldrT="[Texte]" custT="1"/>
      <dgm:spPr>
        <a:xfrm>
          <a:off x="364401" y="90495"/>
          <a:ext cx="5101623" cy="458691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Opérations en ligne &amp; Gestion électronique de contenu</a:t>
          </a:r>
        </a:p>
      </dgm:t>
    </dgm:pt>
    <dgm:pt modelId="{B7DD1A97-2341-4147-AB98-E14F0ACBBC78}" type="parTrans" cxnId="{8728F5B5-1AAD-4CD8-868A-B1846D3D67B0}">
      <dgm:prSet/>
      <dgm:spPr/>
      <dgm:t>
        <a:bodyPr/>
        <a:lstStyle/>
        <a:p>
          <a:endParaRPr lang="fr-FR"/>
        </a:p>
      </dgm:t>
    </dgm:pt>
    <dgm:pt modelId="{1865F5A6-44DD-4708-9312-97F194ACFDB8}" type="sibTrans" cxnId="{8728F5B5-1AAD-4CD8-868A-B1846D3D67B0}">
      <dgm:prSet/>
      <dgm:spPr/>
      <dgm:t>
        <a:bodyPr/>
        <a:lstStyle/>
        <a:p>
          <a:endParaRPr lang="fr-FR"/>
        </a:p>
      </dgm:t>
    </dgm:pt>
    <dgm:pt modelId="{CD10C20F-7E5F-4C70-9ADB-31EB30F39C2B}">
      <dgm:prSet phldrT="[Texte]" custT="1"/>
      <dgm:spPr>
        <a:xfrm>
          <a:off x="0" y="372066"/>
          <a:ext cx="7288034" cy="1776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Souscription d’un contrat/ Résiliation/ Déclaration de sinistre</a:t>
          </a:r>
        </a:p>
      </dgm:t>
    </dgm:pt>
    <dgm:pt modelId="{28CA4EC6-1C38-41DB-A3B0-BA3C2AB82EB3}" type="parTrans" cxnId="{3EDF0ABB-1169-4A19-B6EF-5F48FF4716F6}">
      <dgm:prSet/>
      <dgm:spPr/>
      <dgm:t>
        <a:bodyPr/>
        <a:lstStyle/>
        <a:p>
          <a:endParaRPr lang="fr-FR"/>
        </a:p>
      </dgm:t>
    </dgm:pt>
    <dgm:pt modelId="{0C4C0441-C1FD-43DA-A40B-1E9DC1A442D4}" type="sibTrans" cxnId="{3EDF0ABB-1169-4A19-B6EF-5F48FF4716F6}">
      <dgm:prSet/>
      <dgm:spPr/>
      <dgm:t>
        <a:bodyPr/>
        <a:lstStyle/>
        <a:p>
          <a:endParaRPr lang="fr-FR"/>
        </a:p>
      </dgm:t>
    </dgm:pt>
    <dgm:pt modelId="{775D59E0-0D5B-4C97-BC74-8DDEDB23CF54}">
      <dgm:prSet phldrT="[Texte]" custT="1"/>
      <dgm:spPr>
        <a:xfrm>
          <a:off x="0" y="372066"/>
          <a:ext cx="7288034" cy="1776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Suivi en ligne des dossiers, Règlement d’une échéance, Virements, Historique</a:t>
          </a:r>
        </a:p>
      </dgm:t>
    </dgm:pt>
    <dgm:pt modelId="{263DD3F3-8416-491F-945A-EC3456B25D3C}" type="parTrans" cxnId="{5457649B-588E-418E-A22C-3E6FC8549E0C}">
      <dgm:prSet/>
      <dgm:spPr/>
      <dgm:t>
        <a:bodyPr/>
        <a:lstStyle/>
        <a:p>
          <a:endParaRPr lang="fr-FR"/>
        </a:p>
      </dgm:t>
    </dgm:pt>
    <dgm:pt modelId="{0254F69E-0957-4017-A750-6447A35EFFAD}" type="sibTrans" cxnId="{5457649B-588E-418E-A22C-3E6FC8549E0C}">
      <dgm:prSet/>
      <dgm:spPr/>
      <dgm:t>
        <a:bodyPr/>
        <a:lstStyle/>
        <a:p>
          <a:endParaRPr lang="fr-FR"/>
        </a:p>
      </dgm:t>
    </dgm:pt>
    <dgm:pt modelId="{FD9E45CE-FA2D-43AA-9C9B-4F03E3F95C43}">
      <dgm:prSet phldrT="[Texte]" custT="1"/>
      <dgm:spPr>
        <a:xfrm>
          <a:off x="364401" y="2213466"/>
          <a:ext cx="5101623" cy="354240"/>
        </a:xfrm>
        <a:prstGeom prst="roundRect">
          <a:avLst/>
        </a:prstGeom>
        <a:solidFill>
          <a:srgbClr val="70309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Interactions comptes bancaires – Mobile money</a:t>
          </a:r>
        </a:p>
      </dgm:t>
    </dgm:pt>
    <dgm:pt modelId="{EF06EBA9-B62B-4462-A9E5-E45B26961C36}" type="parTrans" cxnId="{7797ED6E-0E85-4FD1-B806-D4BCA47EAE6A}">
      <dgm:prSet/>
      <dgm:spPr/>
      <dgm:t>
        <a:bodyPr/>
        <a:lstStyle/>
        <a:p>
          <a:endParaRPr lang="fr-FR"/>
        </a:p>
      </dgm:t>
    </dgm:pt>
    <dgm:pt modelId="{69942690-586C-485B-9E1D-75C9EF11E079}" type="sibTrans" cxnId="{7797ED6E-0E85-4FD1-B806-D4BCA47EAE6A}">
      <dgm:prSet/>
      <dgm:spPr/>
      <dgm:t>
        <a:bodyPr/>
        <a:lstStyle/>
        <a:p>
          <a:endParaRPr lang="fr-FR"/>
        </a:p>
      </dgm:t>
    </dgm:pt>
    <dgm:pt modelId="{4911365C-CA3F-4DAF-8791-6DD8B58B1ADA}">
      <dgm:prSet phldrT="[Texte]" custT="1"/>
      <dgm:spPr>
        <a:xfrm>
          <a:off x="364401" y="2757786"/>
          <a:ext cx="5101623" cy="354240"/>
        </a:xfrm>
        <a:prstGeom prst="roundRect">
          <a:avLst/>
        </a:prstGeom>
        <a:solidFill>
          <a:srgbClr val="00338D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Dashboard/Tableaux de bord</a:t>
          </a:r>
        </a:p>
      </dgm:t>
    </dgm:pt>
    <dgm:pt modelId="{04910A68-81B0-4CDA-B299-E3E4B21F0611}" type="parTrans" cxnId="{C1FB7641-22C4-4664-A03F-2A50DFEF0462}">
      <dgm:prSet/>
      <dgm:spPr/>
      <dgm:t>
        <a:bodyPr/>
        <a:lstStyle/>
        <a:p>
          <a:endParaRPr lang="fr-FR"/>
        </a:p>
      </dgm:t>
    </dgm:pt>
    <dgm:pt modelId="{B6E0F8D6-DAC2-433C-AD4F-064718499ABE}" type="sibTrans" cxnId="{C1FB7641-22C4-4664-A03F-2A50DFEF0462}">
      <dgm:prSet/>
      <dgm:spPr/>
      <dgm:t>
        <a:bodyPr/>
        <a:lstStyle/>
        <a:p>
          <a:endParaRPr lang="fr-FR"/>
        </a:p>
      </dgm:t>
    </dgm:pt>
    <dgm:pt modelId="{E4BA16EA-3513-4127-BC2A-F7F9BF55D789}">
      <dgm:prSet phldrT="[Texte]" custT="1"/>
      <dgm:spPr>
        <a:xfrm>
          <a:off x="364401" y="3302106"/>
          <a:ext cx="5101623" cy="456569"/>
        </a:xfrm>
        <a:prstGeom prst="roundRect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Intégration à l’écosystème (hôpitaux, centres d’état civil, etc.)</a:t>
          </a:r>
        </a:p>
      </dgm:t>
    </dgm:pt>
    <dgm:pt modelId="{8DD1073A-9BFA-45EB-8287-4FD1D69795B1}" type="parTrans" cxnId="{265AB2C3-A230-492F-B001-79960D6BF716}">
      <dgm:prSet/>
      <dgm:spPr/>
      <dgm:t>
        <a:bodyPr/>
        <a:lstStyle/>
        <a:p>
          <a:endParaRPr lang="fr-FR"/>
        </a:p>
      </dgm:t>
    </dgm:pt>
    <dgm:pt modelId="{0E07D4FD-0255-4E06-874E-C3B424892D7A}" type="sibTrans" cxnId="{265AB2C3-A230-492F-B001-79960D6BF716}">
      <dgm:prSet/>
      <dgm:spPr/>
      <dgm:t>
        <a:bodyPr/>
        <a:lstStyle/>
        <a:p>
          <a:endParaRPr lang="fr-FR"/>
        </a:p>
      </dgm:t>
    </dgm:pt>
    <dgm:pt modelId="{293F8D46-C667-412E-AB87-2B6459BABBCF}">
      <dgm:prSet phldrT="[Texte]" custT="1"/>
      <dgm:spPr>
        <a:xfrm>
          <a:off x="0" y="372066"/>
          <a:ext cx="7288034" cy="1776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Blockchain</a:t>
          </a: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: partage sécurisé des informations sur des titres</a:t>
          </a:r>
        </a:p>
      </dgm:t>
    </dgm:pt>
    <dgm:pt modelId="{A3C0D13A-CAFA-4DAF-910A-6709B8D61188}" type="parTrans" cxnId="{CF319C33-7972-47DB-8BFA-89DDAB875AAC}">
      <dgm:prSet/>
      <dgm:spPr/>
      <dgm:t>
        <a:bodyPr/>
        <a:lstStyle/>
        <a:p>
          <a:endParaRPr lang="fr-FR"/>
        </a:p>
      </dgm:t>
    </dgm:pt>
    <dgm:pt modelId="{B4A5B6B6-1552-435F-A9F3-DE4C70767D4C}" type="sibTrans" cxnId="{CF319C33-7972-47DB-8BFA-89DDAB875AAC}">
      <dgm:prSet/>
      <dgm:spPr/>
      <dgm:t>
        <a:bodyPr/>
        <a:lstStyle/>
        <a:p>
          <a:endParaRPr lang="fr-FR"/>
        </a:p>
      </dgm:t>
    </dgm:pt>
    <dgm:pt modelId="{56DE2683-E723-4B60-A084-E9BCFBAEE6C1}">
      <dgm:prSet phldrT="[Texte]" custT="1"/>
      <dgm:spPr>
        <a:xfrm>
          <a:off x="0" y="372066"/>
          <a:ext cx="7288034" cy="1776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Biométrie pour le contrôle de l’assurance santé</a:t>
          </a:r>
        </a:p>
      </dgm:t>
    </dgm:pt>
    <dgm:pt modelId="{35558AD7-F908-4EE6-8495-C4E1A384E8F0}" type="parTrans" cxnId="{950C13F2-26A2-48F8-99AC-EAAD2B63BF23}">
      <dgm:prSet/>
      <dgm:spPr/>
      <dgm:t>
        <a:bodyPr/>
        <a:lstStyle/>
        <a:p>
          <a:endParaRPr lang="fr-FR"/>
        </a:p>
      </dgm:t>
    </dgm:pt>
    <dgm:pt modelId="{B77E6CA9-2F2B-4BFF-BEDC-BD860371D42E}" type="sibTrans" cxnId="{950C13F2-26A2-48F8-99AC-EAAD2B63BF23}">
      <dgm:prSet/>
      <dgm:spPr/>
      <dgm:t>
        <a:bodyPr/>
        <a:lstStyle/>
        <a:p>
          <a:endParaRPr lang="fr-FR"/>
        </a:p>
      </dgm:t>
    </dgm:pt>
    <dgm:pt modelId="{D30EBBCF-0457-451B-BDFF-805C8B050433}" type="pres">
      <dgm:prSet presAssocID="{C2A8AEB8-ECE5-4337-8BBC-A6D6791ED6F4}" presName="linear" presStyleCnt="0">
        <dgm:presLayoutVars>
          <dgm:dir/>
          <dgm:animLvl val="lvl"/>
          <dgm:resizeHandles val="exact"/>
        </dgm:presLayoutVars>
      </dgm:prSet>
      <dgm:spPr/>
    </dgm:pt>
    <dgm:pt modelId="{80024254-3CE1-44C7-9FF5-332D56C1E524}" type="pres">
      <dgm:prSet presAssocID="{65F9B01C-9E97-49AB-B15D-8A4A158856E0}" presName="parentLin" presStyleCnt="0"/>
      <dgm:spPr/>
    </dgm:pt>
    <dgm:pt modelId="{6B001B73-D361-466C-AE66-243057CABDCB}" type="pres">
      <dgm:prSet presAssocID="{65F9B01C-9E97-49AB-B15D-8A4A158856E0}" presName="parentLeftMargin" presStyleLbl="node1" presStyleIdx="0" presStyleCnt="4"/>
      <dgm:spPr/>
    </dgm:pt>
    <dgm:pt modelId="{808AC91D-91EF-4E69-B8D4-F1B45FA486A3}" type="pres">
      <dgm:prSet presAssocID="{65F9B01C-9E97-49AB-B15D-8A4A158856E0}" presName="parentText" presStyleLbl="node1" presStyleIdx="0" presStyleCnt="4" custScaleY="129486">
        <dgm:presLayoutVars>
          <dgm:chMax val="0"/>
          <dgm:bulletEnabled val="1"/>
        </dgm:presLayoutVars>
      </dgm:prSet>
      <dgm:spPr/>
    </dgm:pt>
    <dgm:pt modelId="{5EA26CC6-87E5-440E-BD28-040ED7397A39}" type="pres">
      <dgm:prSet presAssocID="{65F9B01C-9E97-49AB-B15D-8A4A158856E0}" presName="negativeSpace" presStyleCnt="0"/>
      <dgm:spPr/>
    </dgm:pt>
    <dgm:pt modelId="{2B8250E5-4BFB-42E6-AFFA-9E1B5D14D51E}" type="pres">
      <dgm:prSet presAssocID="{65F9B01C-9E97-49AB-B15D-8A4A158856E0}" presName="childText" presStyleLbl="conFgAcc1" presStyleIdx="0" presStyleCnt="4">
        <dgm:presLayoutVars>
          <dgm:bulletEnabled val="1"/>
        </dgm:presLayoutVars>
      </dgm:prSet>
      <dgm:spPr/>
    </dgm:pt>
    <dgm:pt modelId="{10A748A0-6197-4FF3-842A-18AA0CA30E32}" type="pres">
      <dgm:prSet presAssocID="{1865F5A6-44DD-4708-9312-97F194ACFDB8}" presName="spaceBetweenRectangles" presStyleCnt="0"/>
      <dgm:spPr/>
    </dgm:pt>
    <dgm:pt modelId="{26E9A01C-E9F5-4AD6-9B99-05208FAB73A1}" type="pres">
      <dgm:prSet presAssocID="{FD9E45CE-FA2D-43AA-9C9B-4F03E3F95C43}" presName="parentLin" presStyleCnt="0"/>
      <dgm:spPr/>
    </dgm:pt>
    <dgm:pt modelId="{F1F4723A-0E26-40CA-B0EF-8EBAB350ED68}" type="pres">
      <dgm:prSet presAssocID="{FD9E45CE-FA2D-43AA-9C9B-4F03E3F95C43}" presName="parentLeftMargin" presStyleLbl="node1" presStyleIdx="0" presStyleCnt="4"/>
      <dgm:spPr/>
    </dgm:pt>
    <dgm:pt modelId="{75F23141-FD05-484C-9A81-FD38A485BCAF}" type="pres">
      <dgm:prSet presAssocID="{FD9E45CE-FA2D-43AA-9C9B-4F03E3F95C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4ECA196-A803-4BEF-928A-32EB9869E189}" type="pres">
      <dgm:prSet presAssocID="{FD9E45CE-FA2D-43AA-9C9B-4F03E3F95C43}" presName="negativeSpace" presStyleCnt="0"/>
      <dgm:spPr/>
    </dgm:pt>
    <dgm:pt modelId="{142F8EA2-96E5-4F01-BA54-7CBF2BA2E7D4}" type="pres">
      <dgm:prSet presAssocID="{FD9E45CE-FA2D-43AA-9C9B-4F03E3F95C43}" presName="childText" presStyleLbl="conFgAcc1" presStyleIdx="1" presStyleCnt="4">
        <dgm:presLayoutVars>
          <dgm:bulletEnabled val="1"/>
        </dgm:presLayoutVars>
      </dgm:prSet>
      <dgm:spPr>
        <a:xfrm>
          <a:off x="0" y="2390586"/>
          <a:ext cx="7288034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</dgm:pt>
    <dgm:pt modelId="{9F8D51EE-C1DC-425C-8663-1F85EC482FBC}" type="pres">
      <dgm:prSet presAssocID="{69942690-586C-485B-9E1D-75C9EF11E079}" presName="spaceBetweenRectangles" presStyleCnt="0"/>
      <dgm:spPr/>
    </dgm:pt>
    <dgm:pt modelId="{DE2E8E94-9DD0-45DE-9422-B9C838F472D2}" type="pres">
      <dgm:prSet presAssocID="{4911365C-CA3F-4DAF-8791-6DD8B58B1ADA}" presName="parentLin" presStyleCnt="0"/>
      <dgm:spPr/>
    </dgm:pt>
    <dgm:pt modelId="{345DDD89-9DFB-46FD-BDE7-EDB8C4C590FB}" type="pres">
      <dgm:prSet presAssocID="{4911365C-CA3F-4DAF-8791-6DD8B58B1ADA}" presName="parentLeftMargin" presStyleLbl="node1" presStyleIdx="1" presStyleCnt="4"/>
      <dgm:spPr/>
    </dgm:pt>
    <dgm:pt modelId="{46C22C8E-25FB-4E9E-AF2D-7571E50BBC4A}" type="pres">
      <dgm:prSet presAssocID="{4911365C-CA3F-4DAF-8791-6DD8B58B1AD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533228-008A-48A7-8877-8A633A0A0619}" type="pres">
      <dgm:prSet presAssocID="{4911365C-CA3F-4DAF-8791-6DD8B58B1ADA}" presName="negativeSpace" presStyleCnt="0"/>
      <dgm:spPr/>
    </dgm:pt>
    <dgm:pt modelId="{6F87841C-A65E-492F-9DCB-9565415DBF2E}" type="pres">
      <dgm:prSet presAssocID="{4911365C-CA3F-4DAF-8791-6DD8B58B1ADA}" presName="childText" presStyleLbl="conFgAcc1" presStyleIdx="2" presStyleCnt="4">
        <dgm:presLayoutVars>
          <dgm:bulletEnabled val="1"/>
        </dgm:presLayoutVars>
      </dgm:prSet>
      <dgm:spPr>
        <a:xfrm>
          <a:off x="0" y="2934906"/>
          <a:ext cx="7288034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</dgm:pt>
    <dgm:pt modelId="{C382BF37-DC3F-474C-A654-AA790B378D2F}" type="pres">
      <dgm:prSet presAssocID="{B6E0F8D6-DAC2-433C-AD4F-064718499ABE}" presName="spaceBetweenRectangles" presStyleCnt="0"/>
      <dgm:spPr/>
    </dgm:pt>
    <dgm:pt modelId="{BF751303-7320-4929-913C-E0FEBAD2DA28}" type="pres">
      <dgm:prSet presAssocID="{E4BA16EA-3513-4127-BC2A-F7F9BF55D789}" presName="parentLin" presStyleCnt="0"/>
      <dgm:spPr/>
    </dgm:pt>
    <dgm:pt modelId="{800AA583-CFFB-49A2-8BE1-396F1117885F}" type="pres">
      <dgm:prSet presAssocID="{E4BA16EA-3513-4127-BC2A-F7F9BF55D789}" presName="parentLeftMargin" presStyleLbl="node1" presStyleIdx="2" presStyleCnt="4"/>
      <dgm:spPr/>
    </dgm:pt>
    <dgm:pt modelId="{CAA57BA7-EA70-4D76-8342-08720BA771FC}" type="pres">
      <dgm:prSet presAssocID="{E4BA16EA-3513-4127-BC2A-F7F9BF55D789}" presName="parentText" presStyleLbl="node1" presStyleIdx="3" presStyleCnt="4" custScaleY="128887">
        <dgm:presLayoutVars>
          <dgm:chMax val="0"/>
          <dgm:bulletEnabled val="1"/>
        </dgm:presLayoutVars>
      </dgm:prSet>
      <dgm:spPr/>
    </dgm:pt>
    <dgm:pt modelId="{625F434A-DCD5-41C9-9880-8176621F5E59}" type="pres">
      <dgm:prSet presAssocID="{E4BA16EA-3513-4127-BC2A-F7F9BF55D789}" presName="negativeSpace" presStyleCnt="0"/>
      <dgm:spPr/>
    </dgm:pt>
    <dgm:pt modelId="{F94E4B7E-03A6-4662-9F8D-AF96855F5DDA}" type="pres">
      <dgm:prSet presAssocID="{E4BA16EA-3513-4127-BC2A-F7F9BF55D789}" presName="childText" presStyleLbl="conFgAcc1" presStyleIdx="3" presStyleCnt="4">
        <dgm:presLayoutVars>
          <dgm:bulletEnabled val="1"/>
        </dgm:presLayoutVars>
      </dgm:prSet>
      <dgm:spPr>
        <a:xfrm>
          <a:off x="0" y="3581555"/>
          <a:ext cx="7288034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</dgm:pt>
  </dgm:ptLst>
  <dgm:cxnLst>
    <dgm:cxn modelId="{6754E30A-E7BC-4F2C-9518-5470B2CD04B0}" type="presOf" srcId="{FD9E45CE-FA2D-43AA-9C9B-4F03E3F95C43}" destId="{F1F4723A-0E26-40CA-B0EF-8EBAB350ED68}" srcOrd="0" destOrd="0" presId="urn:microsoft.com/office/officeart/2005/8/layout/list1"/>
    <dgm:cxn modelId="{8520E927-A754-4669-834A-F9BD3A781C0F}" type="presOf" srcId="{C2A8AEB8-ECE5-4337-8BBC-A6D6791ED6F4}" destId="{D30EBBCF-0457-451B-BDFF-805C8B050433}" srcOrd="0" destOrd="0" presId="urn:microsoft.com/office/officeart/2005/8/layout/list1"/>
    <dgm:cxn modelId="{33EE3C32-CA9D-4553-8501-D284B021313C}" type="presOf" srcId="{CD10C20F-7E5F-4C70-9ADB-31EB30F39C2B}" destId="{2B8250E5-4BFB-42E6-AFFA-9E1B5D14D51E}" srcOrd="0" destOrd="0" presId="urn:microsoft.com/office/officeart/2005/8/layout/list1"/>
    <dgm:cxn modelId="{CF319C33-7972-47DB-8BFA-89DDAB875AAC}" srcId="{65F9B01C-9E97-49AB-B15D-8A4A158856E0}" destId="{293F8D46-C667-412E-AB87-2B6459BABBCF}" srcOrd="2" destOrd="0" parTransId="{A3C0D13A-CAFA-4DAF-910A-6709B8D61188}" sibTransId="{B4A5B6B6-1552-435F-A9F3-DE4C70767D4C}"/>
    <dgm:cxn modelId="{C1FB7641-22C4-4664-A03F-2A50DFEF0462}" srcId="{C2A8AEB8-ECE5-4337-8BBC-A6D6791ED6F4}" destId="{4911365C-CA3F-4DAF-8791-6DD8B58B1ADA}" srcOrd="2" destOrd="0" parTransId="{04910A68-81B0-4CDA-B299-E3E4B21F0611}" sibTransId="{B6E0F8D6-DAC2-433C-AD4F-064718499ABE}"/>
    <dgm:cxn modelId="{8CCBFA5F-A00F-4015-8418-69752A7C38BA}" type="presOf" srcId="{293F8D46-C667-412E-AB87-2B6459BABBCF}" destId="{2B8250E5-4BFB-42E6-AFFA-9E1B5D14D51E}" srcOrd="0" destOrd="2" presId="urn:microsoft.com/office/officeart/2005/8/layout/list1"/>
    <dgm:cxn modelId="{7797ED6E-0E85-4FD1-B806-D4BCA47EAE6A}" srcId="{C2A8AEB8-ECE5-4337-8BBC-A6D6791ED6F4}" destId="{FD9E45CE-FA2D-43AA-9C9B-4F03E3F95C43}" srcOrd="1" destOrd="0" parTransId="{EF06EBA9-B62B-4462-A9E5-E45B26961C36}" sibTransId="{69942690-586C-485B-9E1D-75C9EF11E079}"/>
    <dgm:cxn modelId="{4C2AC584-4DBE-4422-A269-309B2A222758}" type="presOf" srcId="{65F9B01C-9E97-49AB-B15D-8A4A158856E0}" destId="{6B001B73-D361-466C-AE66-243057CABDCB}" srcOrd="0" destOrd="0" presId="urn:microsoft.com/office/officeart/2005/8/layout/list1"/>
    <dgm:cxn modelId="{0B366693-87A1-4063-9878-8FAED5F7851A}" type="presOf" srcId="{E4BA16EA-3513-4127-BC2A-F7F9BF55D789}" destId="{CAA57BA7-EA70-4D76-8342-08720BA771FC}" srcOrd="1" destOrd="0" presId="urn:microsoft.com/office/officeart/2005/8/layout/list1"/>
    <dgm:cxn modelId="{5C303897-611C-41B1-AF4C-1CD14596EA03}" type="presOf" srcId="{4911365C-CA3F-4DAF-8791-6DD8B58B1ADA}" destId="{345DDD89-9DFB-46FD-BDE7-EDB8C4C590FB}" srcOrd="0" destOrd="0" presId="urn:microsoft.com/office/officeart/2005/8/layout/list1"/>
    <dgm:cxn modelId="{37D44C98-F2D9-42F2-972F-CAEFB3A6764F}" type="presOf" srcId="{775D59E0-0D5B-4C97-BC74-8DDEDB23CF54}" destId="{2B8250E5-4BFB-42E6-AFFA-9E1B5D14D51E}" srcOrd="0" destOrd="1" presId="urn:microsoft.com/office/officeart/2005/8/layout/list1"/>
    <dgm:cxn modelId="{16983B99-F50F-41A7-9567-B0C23F92674C}" type="presOf" srcId="{FD9E45CE-FA2D-43AA-9C9B-4F03E3F95C43}" destId="{75F23141-FD05-484C-9A81-FD38A485BCAF}" srcOrd="1" destOrd="0" presId="urn:microsoft.com/office/officeart/2005/8/layout/list1"/>
    <dgm:cxn modelId="{5457649B-588E-418E-A22C-3E6FC8549E0C}" srcId="{65F9B01C-9E97-49AB-B15D-8A4A158856E0}" destId="{775D59E0-0D5B-4C97-BC74-8DDEDB23CF54}" srcOrd="1" destOrd="0" parTransId="{263DD3F3-8416-491F-945A-EC3456B25D3C}" sibTransId="{0254F69E-0957-4017-A750-6447A35EFFAD}"/>
    <dgm:cxn modelId="{1AE220A1-B1BE-4243-B328-C788F2CD0E32}" type="presOf" srcId="{56DE2683-E723-4B60-A084-E9BCFBAEE6C1}" destId="{2B8250E5-4BFB-42E6-AFFA-9E1B5D14D51E}" srcOrd="0" destOrd="3" presId="urn:microsoft.com/office/officeart/2005/8/layout/list1"/>
    <dgm:cxn modelId="{9DCA0BAB-30EB-43ED-9E52-4E06B96606AB}" type="presOf" srcId="{4911365C-CA3F-4DAF-8791-6DD8B58B1ADA}" destId="{46C22C8E-25FB-4E9E-AF2D-7571E50BBC4A}" srcOrd="1" destOrd="0" presId="urn:microsoft.com/office/officeart/2005/8/layout/list1"/>
    <dgm:cxn modelId="{01EF69AC-3943-425B-9457-B5C5C4A3F747}" type="presOf" srcId="{65F9B01C-9E97-49AB-B15D-8A4A158856E0}" destId="{808AC91D-91EF-4E69-B8D4-F1B45FA486A3}" srcOrd="1" destOrd="0" presId="urn:microsoft.com/office/officeart/2005/8/layout/list1"/>
    <dgm:cxn modelId="{8728F5B5-1AAD-4CD8-868A-B1846D3D67B0}" srcId="{C2A8AEB8-ECE5-4337-8BBC-A6D6791ED6F4}" destId="{65F9B01C-9E97-49AB-B15D-8A4A158856E0}" srcOrd="0" destOrd="0" parTransId="{B7DD1A97-2341-4147-AB98-E14F0ACBBC78}" sibTransId="{1865F5A6-44DD-4708-9312-97F194ACFDB8}"/>
    <dgm:cxn modelId="{1AF7C4B9-3DC0-43F4-9A1C-2279D21969C0}" type="presOf" srcId="{E4BA16EA-3513-4127-BC2A-F7F9BF55D789}" destId="{800AA583-CFFB-49A2-8BE1-396F1117885F}" srcOrd="0" destOrd="0" presId="urn:microsoft.com/office/officeart/2005/8/layout/list1"/>
    <dgm:cxn modelId="{3EDF0ABB-1169-4A19-B6EF-5F48FF4716F6}" srcId="{65F9B01C-9E97-49AB-B15D-8A4A158856E0}" destId="{CD10C20F-7E5F-4C70-9ADB-31EB30F39C2B}" srcOrd="0" destOrd="0" parTransId="{28CA4EC6-1C38-41DB-A3B0-BA3C2AB82EB3}" sibTransId="{0C4C0441-C1FD-43DA-A40B-1E9DC1A442D4}"/>
    <dgm:cxn modelId="{265AB2C3-A230-492F-B001-79960D6BF716}" srcId="{C2A8AEB8-ECE5-4337-8BBC-A6D6791ED6F4}" destId="{E4BA16EA-3513-4127-BC2A-F7F9BF55D789}" srcOrd="3" destOrd="0" parTransId="{8DD1073A-9BFA-45EB-8287-4FD1D69795B1}" sibTransId="{0E07D4FD-0255-4E06-874E-C3B424892D7A}"/>
    <dgm:cxn modelId="{950C13F2-26A2-48F8-99AC-EAAD2B63BF23}" srcId="{65F9B01C-9E97-49AB-B15D-8A4A158856E0}" destId="{56DE2683-E723-4B60-A084-E9BCFBAEE6C1}" srcOrd="3" destOrd="0" parTransId="{35558AD7-F908-4EE6-8495-C4E1A384E8F0}" sibTransId="{B77E6CA9-2F2B-4BFF-BEDC-BD860371D42E}"/>
    <dgm:cxn modelId="{0D353763-2956-498F-9AF1-E0E7F4D2DBE5}" type="presParOf" srcId="{D30EBBCF-0457-451B-BDFF-805C8B050433}" destId="{80024254-3CE1-44C7-9FF5-332D56C1E524}" srcOrd="0" destOrd="0" presId="urn:microsoft.com/office/officeart/2005/8/layout/list1"/>
    <dgm:cxn modelId="{76480F12-E25E-4472-8270-164F766E4761}" type="presParOf" srcId="{80024254-3CE1-44C7-9FF5-332D56C1E524}" destId="{6B001B73-D361-466C-AE66-243057CABDCB}" srcOrd="0" destOrd="0" presId="urn:microsoft.com/office/officeart/2005/8/layout/list1"/>
    <dgm:cxn modelId="{FC439E99-3E45-455C-90DC-6774B4A2F110}" type="presParOf" srcId="{80024254-3CE1-44C7-9FF5-332D56C1E524}" destId="{808AC91D-91EF-4E69-B8D4-F1B45FA486A3}" srcOrd="1" destOrd="0" presId="urn:microsoft.com/office/officeart/2005/8/layout/list1"/>
    <dgm:cxn modelId="{0FF01B6C-DAF8-496C-838C-552B77151BF1}" type="presParOf" srcId="{D30EBBCF-0457-451B-BDFF-805C8B050433}" destId="{5EA26CC6-87E5-440E-BD28-040ED7397A39}" srcOrd="1" destOrd="0" presId="urn:microsoft.com/office/officeart/2005/8/layout/list1"/>
    <dgm:cxn modelId="{2CC3C0B3-D030-4FF5-A25F-4CE880C2D112}" type="presParOf" srcId="{D30EBBCF-0457-451B-BDFF-805C8B050433}" destId="{2B8250E5-4BFB-42E6-AFFA-9E1B5D14D51E}" srcOrd="2" destOrd="0" presId="urn:microsoft.com/office/officeart/2005/8/layout/list1"/>
    <dgm:cxn modelId="{13FF969B-B9E2-49ED-A365-2A9A7D5A1FAF}" type="presParOf" srcId="{D30EBBCF-0457-451B-BDFF-805C8B050433}" destId="{10A748A0-6197-4FF3-842A-18AA0CA30E32}" srcOrd="3" destOrd="0" presId="urn:microsoft.com/office/officeart/2005/8/layout/list1"/>
    <dgm:cxn modelId="{DF49E2A2-698A-4F93-98BC-3B177ACBA296}" type="presParOf" srcId="{D30EBBCF-0457-451B-BDFF-805C8B050433}" destId="{26E9A01C-E9F5-4AD6-9B99-05208FAB73A1}" srcOrd="4" destOrd="0" presId="urn:microsoft.com/office/officeart/2005/8/layout/list1"/>
    <dgm:cxn modelId="{C33D06AF-B2F3-46BE-8B1A-B6F58F209620}" type="presParOf" srcId="{26E9A01C-E9F5-4AD6-9B99-05208FAB73A1}" destId="{F1F4723A-0E26-40CA-B0EF-8EBAB350ED68}" srcOrd="0" destOrd="0" presId="urn:microsoft.com/office/officeart/2005/8/layout/list1"/>
    <dgm:cxn modelId="{D93906B5-2039-499E-815D-3C347724BA70}" type="presParOf" srcId="{26E9A01C-E9F5-4AD6-9B99-05208FAB73A1}" destId="{75F23141-FD05-484C-9A81-FD38A485BCAF}" srcOrd="1" destOrd="0" presId="urn:microsoft.com/office/officeart/2005/8/layout/list1"/>
    <dgm:cxn modelId="{452A8899-46D3-4FDD-8CD6-E53378696674}" type="presParOf" srcId="{D30EBBCF-0457-451B-BDFF-805C8B050433}" destId="{24ECA196-A803-4BEF-928A-32EB9869E189}" srcOrd="5" destOrd="0" presId="urn:microsoft.com/office/officeart/2005/8/layout/list1"/>
    <dgm:cxn modelId="{53DED749-07FC-4C76-9754-F37C1CA832DA}" type="presParOf" srcId="{D30EBBCF-0457-451B-BDFF-805C8B050433}" destId="{142F8EA2-96E5-4F01-BA54-7CBF2BA2E7D4}" srcOrd="6" destOrd="0" presId="urn:microsoft.com/office/officeart/2005/8/layout/list1"/>
    <dgm:cxn modelId="{9AF8A272-84A8-44A4-809A-753BD9CE5AE9}" type="presParOf" srcId="{D30EBBCF-0457-451B-BDFF-805C8B050433}" destId="{9F8D51EE-C1DC-425C-8663-1F85EC482FBC}" srcOrd="7" destOrd="0" presId="urn:microsoft.com/office/officeart/2005/8/layout/list1"/>
    <dgm:cxn modelId="{08F1C66A-71C9-402E-93B8-55ABA757533C}" type="presParOf" srcId="{D30EBBCF-0457-451B-BDFF-805C8B050433}" destId="{DE2E8E94-9DD0-45DE-9422-B9C838F472D2}" srcOrd="8" destOrd="0" presId="urn:microsoft.com/office/officeart/2005/8/layout/list1"/>
    <dgm:cxn modelId="{FD957F46-9D9F-4BE4-9F24-F96A1E3E901B}" type="presParOf" srcId="{DE2E8E94-9DD0-45DE-9422-B9C838F472D2}" destId="{345DDD89-9DFB-46FD-BDE7-EDB8C4C590FB}" srcOrd="0" destOrd="0" presId="urn:microsoft.com/office/officeart/2005/8/layout/list1"/>
    <dgm:cxn modelId="{6454913A-DF2D-4BEC-A2FC-FDD619D2D1F6}" type="presParOf" srcId="{DE2E8E94-9DD0-45DE-9422-B9C838F472D2}" destId="{46C22C8E-25FB-4E9E-AF2D-7571E50BBC4A}" srcOrd="1" destOrd="0" presId="urn:microsoft.com/office/officeart/2005/8/layout/list1"/>
    <dgm:cxn modelId="{F65A03E9-672E-445F-8284-C2573ADD29A3}" type="presParOf" srcId="{D30EBBCF-0457-451B-BDFF-805C8B050433}" destId="{2F533228-008A-48A7-8877-8A633A0A0619}" srcOrd="9" destOrd="0" presId="urn:microsoft.com/office/officeart/2005/8/layout/list1"/>
    <dgm:cxn modelId="{8458415B-7F13-4B92-B39E-14469C4027AD}" type="presParOf" srcId="{D30EBBCF-0457-451B-BDFF-805C8B050433}" destId="{6F87841C-A65E-492F-9DCB-9565415DBF2E}" srcOrd="10" destOrd="0" presId="urn:microsoft.com/office/officeart/2005/8/layout/list1"/>
    <dgm:cxn modelId="{C300753F-FE68-42F3-8F70-3354C1C12D70}" type="presParOf" srcId="{D30EBBCF-0457-451B-BDFF-805C8B050433}" destId="{C382BF37-DC3F-474C-A654-AA790B378D2F}" srcOrd="11" destOrd="0" presId="urn:microsoft.com/office/officeart/2005/8/layout/list1"/>
    <dgm:cxn modelId="{07F2ADE4-3334-40AC-876D-68D11B8B7C1A}" type="presParOf" srcId="{D30EBBCF-0457-451B-BDFF-805C8B050433}" destId="{BF751303-7320-4929-913C-E0FEBAD2DA28}" srcOrd="12" destOrd="0" presId="urn:microsoft.com/office/officeart/2005/8/layout/list1"/>
    <dgm:cxn modelId="{FA8B3D92-B508-48F1-BD47-2AEF6F544206}" type="presParOf" srcId="{BF751303-7320-4929-913C-E0FEBAD2DA28}" destId="{800AA583-CFFB-49A2-8BE1-396F1117885F}" srcOrd="0" destOrd="0" presId="urn:microsoft.com/office/officeart/2005/8/layout/list1"/>
    <dgm:cxn modelId="{992BB411-AF5B-4E31-97AE-E2D4D3716104}" type="presParOf" srcId="{BF751303-7320-4929-913C-E0FEBAD2DA28}" destId="{CAA57BA7-EA70-4D76-8342-08720BA771FC}" srcOrd="1" destOrd="0" presId="urn:microsoft.com/office/officeart/2005/8/layout/list1"/>
    <dgm:cxn modelId="{7BE478B3-FCB1-46D6-9B62-42B6EF36BC1F}" type="presParOf" srcId="{D30EBBCF-0457-451B-BDFF-805C8B050433}" destId="{625F434A-DCD5-41C9-9880-8176621F5E59}" srcOrd="13" destOrd="0" presId="urn:microsoft.com/office/officeart/2005/8/layout/list1"/>
    <dgm:cxn modelId="{687A2942-2C15-4F91-B758-784E01C71D15}" type="presParOf" srcId="{D30EBBCF-0457-451B-BDFF-805C8B050433}" destId="{F94E4B7E-03A6-4662-9F8D-AF96855F5D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0ECE97-D47F-411F-8750-46BE342D5B6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5B4B3F5-2A03-497D-BFFC-4F9EA46CEEE1}">
      <dgm:prSet phldrT="[Texte]" custT="1"/>
      <dgm:spPr>
        <a:xfrm>
          <a:off x="0" y="377"/>
          <a:ext cx="5181600" cy="533314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Capture et constitution de dossiers</a:t>
          </a:r>
        </a:p>
      </dgm:t>
    </dgm:pt>
    <dgm:pt modelId="{DC234AE7-AA22-4B80-8B05-2D224A583EEC}" type="parTrans" cxnId="{4CDFCB04-4E31-475F-B6F9-0FF0347C4F9C}">
      <dgm:prSet/>
      <dgm:spPr/>
      <dgm:t>
        <a:bodyPr/>
        <a:lstStyle/>
        <a:p>
          <a:endParaRPr lang="fr-FR"/>
        </a:p>
      </dgm:t>
    </dgm:pt>
    <dgm:pt modelId="{877401EB-FE3A-4A9A-85A5-412DD1FFD8DA}" type="sibTrans" cxnId="{4CDFCB04-4E31-475F-B6F9-0FF0347C4F9C}">
      <dgm:prSet/>
      <dgm:spPr/>
      <dgm:t>
        <a:bodyPr/>
        <a:lstStyle/>
        <a:p>
          <a:endParaRPr lang="fr-FR"/>
        </a:p>
      </dgm:t>
    </dgm:pt>
    <dgm:pt modelId="{B3968EE6-DFC1-4C7C-8F40-CC2D1E5E5104}">
      <dgm:prSet custT="1"/>
      <dgm:spPr>
        <a:xfrm>
          <a:off x="0" y="545701"/>
          <a:ext cx="5181600" cy="533314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Contrôles automatiques des pièces du dossier</a:t>
          </a:r>
        </a:p>
      </dgm:t>
    </dgm:pt>
    <dgm:pt modelId="{D5D7492F-94FD-47E9-A550-5C57F5EF84BA}" type="parTrans" cxnId="{9418CA55-E624-4B4A-A30C-490633B2DB13}">
      <dgm:prSet/>
      <dgm:spPr/>
      <dgm:t>
        <a:bodyPr/>
        <a:lstStyle/>
        <a:p>
          <a:endParaRPr lang="fr-FR"/>
        </a:p>
      </dgm:t>
    </dgm:pt>
    <dgm:pt modelId="{DE937BA2-258A-4091-A1A0-6C8683ED79D3}" type="sibTrans" cxnId="{9418CA55-E624-4B4A-A30C-490633B2DB13}">
      <dgm:prSet/>
      <dgm:spPr/>
      <dgm:t>
        <a:bodyPr/>
        <a:lstStyle/>
        <a:p>
          <a:endParaRPr lang="fr-FR"/>
        </a:p>
      </dgm:t>
    </dgm:pt>
    <dgm:pt modelId="{706AB403-5E2B-4E55-969B-A6641237C26A}">
      <dgm:prSet custT="1"/>
      <dgm:spPr>
        <a:xfrm>
          <a:off x="0" y="1091025"/>
          <a:ext cx="5181600" cy="533314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Gestion de l’exhaustivité</a:t>
          </a:r>
        </a:p>
      </dgm:t>
    </dgm:pt>
    <dgm:pt modelId="{3C2437DE-23C6-4B38-B031-A8AE9A3F2435}" type="parTrans" cxnId="{28EA32D0-D1AB-44CB-984D-C701D69A31C3}">
      <dgm:prSet/>
      <dgm:spPr/>
      <dgm:t>
        <a:bodyPr/>
        <a:lstStyle/>
        <a:p>
          <a:endParaRPr lang="fr-FR"/>
        </a:p>
      </dgm:t>
    </dgm:pt>
    <dgm:pt modelId="{7EF0D5CD-7A13-4770-AD08-D8135B9B3E9E}" type="sibTrans" cxnId="{28EA32D0-D1AB-44CB-984D-C701D69A31C3}">
      <dgm:prSet/>
      <dgm:spPr/>
      <dgm:t>
        <a:bodyPr/>
        <a:lstStyle/>
        <a:p>
          <a:endParaRPr lang="fr-FR"/>
        </a:p>
      </dgm:t>
    </dgm:pt>
    <dgm:pt modelId="{B4CD665E-9310-410F-A89D-61E6B308771F}">
      <dgm:prSet custT="1"/>
      <dgm:spPr>
        <a:xfrm>
          <a:off x="0" y="1636349"/>
          <a:ext cx="5181600" cy="533314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Système de workflow intégré, affectations, alertes et notifications sur actions / échéances</a:t>
          </a:r>
        </a:p>
      </dgm:t>
    </dgm:pt>
    <dgm:pt modelId="{7D03321F-923A-4210-A319-BE6E8E3654E7}" type="parTrans" cxnId="{D112FD5D-2A0C-4119-BC73-CB040E773609}">
      <dgm:prSet/>
      <dgm:spPr/>
      <dgm:t>
        <a:bodyPr/>
        <a:lstStyle/>
        <a:p>
          <a:endParaRPr lang="fr-FR"/>
        </a:p>
      </dgm:t>
    </dgm:pt>
    <dgm:pt modelId="{E2807FF0-D9F5-4AD2-81AF-CD8B57F4B86E}" type="sibTrans" cxnId="{D112FD5D-2A0C-4119-BC73-CB040E773609}">
      <dgm:prSet/>
      <dgm:spPr/>
      <dgm:t>
        <a:bodyPr/>
        <a:lstStyle/>
        <a:p>
          <a:endParaRPr lang="fr-FR"/>
        </a:p>
      </dgm:t>
    </dgm:pt>
    <dgm:pt modelId="{081B8AC9-A1F4-4330-8DCD-CE77B869D0DA}">
      <dgm:prSet custT="1"/>
      <dgm:spPr>
        <a:xfrm>
          <a:off x="0" y="2181673"/>
          <a:ext cx="5181600" cy="533314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Archivage électronique conforme à la réglementation</a:t>
          </a:r>
        </a:p>
      </dgm:t>
    </dgm:pt>
    <dgm:pt modelId="{92D2FAFB-7920-4BB5-9A3F-2C2C30351A2F}" type="parTrans" cxnId="{19B47D7A-EED8-45ED-936C-15DA56EA9FA9}">
      <dgm:prSet/>
      <dgm:spPr/>
      <dgm:t>
        <a:bodyPr/>
        <a:lstStyle/>
        <a:p>
          <a:endParaRPr lang="fr-FR"/>
        </a:p>
      </dgm:t>
    </dgm:pt>
    <dgm:pt modelId="{3950E622-CB65-4F11-ADFD-27866BC59140}" type="sibTrans" cxnId="{19B47D7A-EED8-45ED-936C-15DA56EA9FA9}">
      <dgm:prSet/>
      <dgm:spPr/>
      <dgm:t>
        <a:bodyPr/>
        <a:lstStyle/>
        <a:p>
          <a:endParaRPr lang="fr-FR"/>
        </a:p>
      </dgm:t>
    </dgm:pt>
    <dgm:pt modelId="{F101984A-F35F-4E85-B667-296E2CF32FC9}">
      <dgm:prSet custT="1"/>
      <dgm:spPr>
        <a:xfrm>
          <a:off x="0" y="2726997"/>
          <a:ext cx="5181600" cy="533314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Traçabilité des actions</a:t>
          </a:r>
        </a:p>
      </dgm:t>
    </dgm:pt>
    <dgm:pt modelId="{B82F3F26-33A4-45D7-9D21-EC7B2EC72592}" type="parTrans" cxnId="{EAD11DD2-8361-47BF-92D8-33C0452B5A22}">
      <dgm:prSet/>
      <dgm:spPr/>
      <dgm:t>
        <a:bodyPr/>
        <a:lstStyle/>
        <a:p>
          <a:endParaRPr lang="fr-FR"/>
        </a:p>
      </dgm:t>
    </dgm:pt>
    <dgm:pt modelId="{6CD3990C-FCA9-4927-B92A-66C7A5F9AA0E}" type="sibTrans" cxnId="{EAD11DD2-8361-47BF-92D8-33C0452B5A22}">
      <dgm:prSet/>
      <dgm:spPr/>
      <dgm:t>
        <a:bodyPr/>
        <a:lstStyle/>
        <a:p>
          <a:endParaRPr lang="fr-FR"/>
        </a:p>
      </dgm:t>
    </dgm:pt>
    <dgm:pt modelId="{514F6B42-C892-4071-860F-8424EC4FB08A}">
      <dgm:prSet custT="1"/>
      <dgm:spPr>
        <a:xfrm>
          <a:off x="0" y="3272321"/>
          <a:ext cx="5181600" cy="533314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Suivi en temps réel de l'avancement des dossiers</a:t>
          </a:r>
        </a:p>
      </dgm:t>
    </dgm:pt>
    <dgm:pt modelId="{F51AE88B-0D1D-4E72-895E-E862FF718C5C}" type="parTrans" cxnId="{5B9BA80F-DA95-4E00-AD71-AD13548453DE}">
      <dgm:prSet/>
      <dgm:spPr/>
      <dgm:t>
        <a:bodyPr/>
        <a:lstStyle/>
        <a:p>
          <a:endParaRPr lang="fr-FR"/>
        </a:p>
      </dgm:t>
    </dgm:pt>
    <dgm:pt modelId="{2088C39A-B65F-4ECC-AE4B-A9C320E68B5E}" type="sibTrans" cxnId="{5B9BA80F-DA95-4E00-AD71-AD13548453DE}">
      <dgm:prSet/>
      <dgm:spPr/>
      <dgm:t>
        <a:bodyPr/>
        <a:lstStyle/>
        <a:p>
          <a:endParaRPr lang="fr-FR"/>
        </a:p>
      </dgm:t>
    </dgm:pt>
    <dgm:pt modelId="{56135919-3FCF-471D-B9B5-E3E9446BBE5D}">
      <dgm:prSet custT="1"/>
      <dgm:spPr>
        <a:xfrm>
          <a:off x="0" y="3817646"/>
          <a:ext cx="5181600" cy="533314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Dashboard et évaluations automatiques de performance</a:t>
          </a:r>
        </a:p>
      </dgm:t>
    </dgm:pt>
    <dgm:pt modelId="{A2C86421-F3D6-45B8-8738-393CA4D45915}" type="parTrans" cxnId="{7FD42A26-73DD-4C90-98DA-EEF91846893D}">
      <dgm:prSet/>
      <dgm:spPr/>
      <dgm:t>
        <a:bodyPr/>
        <a:lstStyle/>
        <a:p>
          <a:endParaRPr lang="fr-FR"/>
        </a:p>
      </dgm:t>
    </dgm:pt>
    <dgm:pt modelId="{DDAE2E06-70C1-42E9-82FA-36569D01EF7E}" type="sibTrans" cxnId="{7FD42A26-73DD-4C90-98DA-EEF91846893D}">
      <dgm:prSet/>
      <dgm:spPr/>
      <dgm:t>
        <a:bodyPr/>
        <a:lstStyle/>
        <a:p>
          <a:endParaRPr lang="fr-FR"/>
        </a:p>
      </dgm:t>
    </dgm:pt>
    <dgm:pt modelId="{AE27209D-65B7-4118-8528-16A1D7968F9B}" type="pres">
      <dgm:prSet presAssocID="{E20ECE97-D47F-411F-8750-46BE342D5B63}" presName="linear" presStyleCnt="0">
        <dgm:presLayoutVars>
          <dgm:animLvl val="lvl"/>
          <dgm:resizeHandles val="exact"/>
        </dgm:presLayoutVars>
      </dgm:prSet>
      <dgm:spPr/>
    </dgm:pt>
    <dgm:pt modelId="{A357EA8A-1286-47EB-A353-11AE2B88FAB4}" type="pres">
      <dgm:prSet presAssocID="{B5B4B3F5-2A03-497D-BFFC-4F9EA46CEEE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F6934A70-52B3-42A1-8BF4-69688389F842}" type="pres">
      <dgm:prSet presAssocID="{877401EB-FE3A-4A9A-85A5-412DD1FFD8DA}" presName="spacer" presStyleCnt="0"/>
      <dgm:spPr/>
    </dgm:pt>
    <dgm:pt modelId="{DED98C65-2FD0-442A-9274-A5AC15D2AD57}" type="pres">
      <dgm:prSet presAssocID="{B3968EE6-DFC1-4C7C-8F40-CC2D1E5E510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C3C47E3-F7C5-4184-B12C-F6F844FD4019}" type="pres">
      <dgm:prSet presAssocID="{DE937BA2-258A-4091-A1A0-6C8683ED79D3}" presName="spacer" presStyleCnt="0"/>
      <dgm:spPr/>
    </dgm:pt>
    <dgm:pt modelId="{34F4BA43-6CBC-4501-AAB5-D957DB41A700}" type="pres">
      <dgm:prSet presAssocID="{706AB403-5E2B-4E55-969B-A6641237C26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3C3FD94-4BBE-4ED1-BF32-CCF0CAAE45E0}" type="pres">
      <dgm:prSet presAssocID="{7EF0D5CD-7A13-4770-AD08-D8135B9B3E9E}" presName="spacer" presStyleCnt="0"/>
      <dgm:spPr/>
    </dgm:pt>
    <dgm:pt modelId="{F2F75D2D-7BE5-4786-9ACB-5020C5793FA1}" type="pres">
      <dgm:prSet presAssocID="{B4CD665E-9310-410F-A89D-61E6B308771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CB1B89A-4E56-4E7C-BBE7-315A72D626AC}" type="pres">
      <dgm:prSet presAssocID="{E2807FF0-D9F5-4AD2-81AF-CD8B57F4B86E}" presName="spacer" presStyleCnt="0"/>
      <dgm:spPr/>
    </dgm:pt>
    <dgm:pt modelId="{4FB87B23-4162-4C95-B8F6-01F5CC283AB1}" type="pres">
      <dgm:prSet presAssocID="{081B8AC9-A1F4-4330-8DCD-CE77B869D0D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F36CC44-972C-487D-B991-BE728E27721F}" type="pres">
      <dgm:prSet presAssocID="{3950E622-CB65-4F11-ADFD-27866BC59140}" presName="spacer" presStyleCnt="0"/>
      <dgm:spPr/>
    </dgm:pt>
    <dgm:pt modelId="{5FADEC14-9BA6-42A9-8276-4ADCC50074D1}" type="pres">
      <dgm:prSet presAssocID="{F101984A-F35F-4E85-B667-296E2CF32FC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442131F-B881-4AB9-A9EB-8219B66FF352}" type="pres">
      <dgm:prSet presAssocID="{6CD3990C-FCA9-4927-B92A-66C7A5F9AA0E}" presName="spacer" presStyleCnt="0"/>
      <dgm:spPr/>
    </dgm:pt>
    <dgm:pt modelId="{299445B0-B321-44D2-BA30-7BEE3781B3FE}" type="pres">
      <dgm:prSet presAssocID="{514F6B42-C892-4071-860F-8424EC4FB08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DF3E140-D9F1-4923-8E1F-C97B2E3E4CBD}" type="pres">
      <dgm:prSet presAssocID="{2088C39A-B65F-4ECC-AE4B-A9C320E68B5E}" presName="spacer" presStyleCnt="0"/>
      <dgm:spPr/>
    </dgm:pt>
    <dgm:pt modelId="{C41064B8-83E4-4CE3-9F3B-02968D9847D7}" type="pres">
      <dgm:prSet presAssocID="{56135919-3FCF-471D-B9B5-E3E9446BBE5D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54F3E00-7B24-48FF-B107-41A3C4FAE475}" type="presOf" srcId="{706AB403-5E2B-4E55-969B-A6641237C26A}" destId="{34F4BA43-6CBC-4501-AAB5-D957DB41A700}" srcOrd="0" destOrd="0" presId="urn:microsoft.com/office/officeart/2005/8/layout/vList2"/>
    <dgm:cxn modelId="{AB67C604-3784-4A71-A29F-6E0B049663F8}" type="presOf" srcId="{E20ECE97-D47F-411F-8750-46BE342D5B63}" destId="{AE27209D-65B7-4118-8528-16A1D7968F9B}" srcOrd="0" destOrd="0" presId="urn:microsoft.com/office/officeart/2005/8/layout/vList2"/>
    <dgm:cxn modelId="{4CDFCB04-4E31-475F-B6F9-0FF0347C4F9C}" srcId="{E20ECE97-D47F-411F-8750-46BE342D5B63}" destId="{B5B4B3F5-2A03-497D-BFFC-4F9EA46CEEE1}" srcOrd="0" destOrd="0" parTransId="{DC234AE7-AA22-4B80-8B05-2D224A583EEC}" sibTransId="{877401EB-FE3A-4A9A-85A5-412DD1FFD8DA}"/>
    <dgm:cxn modelId="{C468CE05-F033-4AD5-B9C1-06151F7F6292}" type="presOf" srcId="{B5B4B3F5-2A03-497D-BFFC-4F9EA46CEEE1}" destId="{A357EA8A-1286-47EB-A353-11AE2B88FAB4}" srcOrd="0" destOrd="0" presId="urn:microsoft.com/office/officeart/2005/8/layout/vList2"/>
    <dgm:cxn modelId="{C4048B08-C72A-458E-9458-DBC606F31F77}" type="presOf" srcId="{B4CD665E-9310-410F-A89D-61E6B308771F}" destId="{F2F75D2D-7BE5-4786-9ACB-5020C5793FA1}" srcOrd="0" destOrd="0" presId="urn:microsoft.com/office/officeart/2005/8/layout/vList2"/>
    <dgm:cxn modelId="{5B9BA80F-DA95-4E00-AD71-AD13548453DE}" srcId="{E20ECE97-D47F-411F-8750-46BE342D5B63}" destId="{514F6B42-C892-4071-860F-8424EC4FB08A}" srcOrd="6" destOrd="0" parTransId="{F51AE88B-0D1D-4E72-895E-E862FF718C5C}" sibTransId="{2088C39A-B65F-4ECC-AE4B-A9C320E68B5E}"/>
    <dgm:cxn modelId="{55595012-DEDC-4485-BDC6-A28001F6EAB5}" type="presOf" srcId="{F101984A-F35F-4E85-B667-296E2CF32FC9}" destId="{5FADEC14-9BA6-42A9-8276-4ADCC50074D1}" srcOrd="0" destOrd="0" presId="urn:microsoft.com/office/officeart/2005/8/layout/vList2"/>
    <dgm:cxn modelId="{7FD42A26-73DD-4C90-98DA-EEF91846893D}" srcId="{E20ECE97-D47F-411F-8750-46BE342D5B63}" destId="{56135919-3FCF-471D-B9B5-E3E9446BBE5D}" srcOrd="7" destOrd="0" parTransId="{A2C86421-F3D6-45B8-8738-393CA4D45915}" sibTransId="{DDAE2E06-70C1-42E9-82FA-36569D01EF7E}"/>
    <dgm:cxn modelId="{9418CA55-E624-4B4A-A30C-490633B2DB13}" srcId="{E20ECE97-D47F-411F-8750-46BE342D5B63}" destId="{B3968EE6-DFC1-4C7C-8F40-CC2D1E5E5104}" srcOrd="1" destOrd="0" parTransId="{D5D7492F-94FD-47E9-A550-5C57F5EF84BA}" sibTransId="{DE937BA2-258A-4091-A1A0-6C8683ED79D3}"/>
    <dgm:cxn modelId="{EC0C6656-42C7-41C5-9173-467E07C36033}" type="presOf" srcId="{081B8AC9-A1F4-4330-8DCD-CE77B869D0DA}" destId="{4FB87B23-4162-4C95-B8F6-01F5CC283AB1}" srcOrd="0" destOrd="0" presId="urn:microsoft.com/office/officeart/2005/8/layout/vList2"/>
    <dgm:cxn modelId="{D112FD5D-2A0C-4119-BC73-CB040E773609}" srcId="{E20ECE97-D47F-411F-8750-46BE342D5B63}" destId="{B4CD665E-9310-410F-A89D-61E6B308771F}" srcOrd="3" destOrd="0" parTransId="{7D03321F-923A-4210-A319-BE6E8E3654E7}" sibTransId="{E2807FF0-D9F5-4AD2-81AF-CD8B57F4B86E}"/>
    <dgm:cxn modelId="{533EB661-0A6A-45B7-96B2-BC71022552D3}" type="presOf" srcId="{B3968EE6-DFC1-4C7C-8F40-CC2D1E5E5104}" destId="{DED98C65-2FD0-442A-9274-A5AC15D2AD57}" srcOrd="0" destOrd="0" presId="urn:microsoft.com/office/officeart/2005/8/layout/vList2"/>
    <dgm:cxn modelId="{19B47D7A-EED8-45ED-936C-15DA56EA9FA9}" srcId="{E20ECE97-D47F-411F-8750-46BE342D5B63}" destId="{081B8AC9-A1F4-4330-8DCD-CE77B869D0DA}" srcOrd="4" destOrd="0" parTransId="{92D2FAFB-7920-4BB5-9A3F-2C2C30351A2F}" sibTransId="{3950E622-CB65-4F11-ADFD-27866BC59140}"/>
    <dgm:cxn modelId="{8922C9B5-79A2-4A09-8DEA-B51907973CF3}" type="presOf" srcId="{514F6B42-C892-4071-860F-8424EC4FB08A}" destId="{299445B0-B321-44D2-BA30-7BEE3781B3FE}" srcOrd="0" destOrd="0" presId="urn:microsoft.com/office/officeart/2005/8/layout/vList2"/>
    <dgm:cxn modelId="{28EA32D0-D1AB-44CB-984D-C701D69A31C3}" srcId="{E20ECE97-D47F-411F-8750-46BE342D5B63}" destId="{706AB403-5E2B-4E55-969B-A6641237C26A}" srcOrd="2" destOrd="0" parTransId="{3C2437DE-23C6-4B38-B031-A8AE9A3F2435}" sibTransId="{7EF0D5CD-7A13-4770-AD08-D8135B9B3E9E}"/>
    <dgm:cxn modelId="{EAD11DD2-8361-47BF-92D8-33C0452B5A22}" srcId="{E20ECE97-D47F-411F-8750-46BE342D5B63}" destId="{F101984A-F35F-4E85-B667-296E2CF32FC9}" srcOrd="5" destOrd="0" parTransId="{B82F3F26-33A4-45D7-9D21-EC7B2EC72592}" sibTransId="{6CD3990C-FCA9-4927-B92A-66C7A5F9AA0E}"/>
    <dgm:cxn modelId="{7E8B19DA-C380-4402-980F-1F6DEEBA86A2}" type="presOf" srcId="{56135919-3FCF-471D-B9B5-E3E9446BBE5D}" destId="{C41064B8-83E4-4CE3-9F3B-02968D9847D7}" srcOrd="0" destOrd="0" presId="urn:microsoft.com/office/officeart/2005/8/layout/vList2"/>
    <dgm:cxn modelId="{4E5F5C62-1777-46AA-8D1B-CD5AA00295FE}" type="presParOf" srcId="{AE27209D-65B7-4118-8528-16A1D7968F9B}" destId="{A357EA8A-1286-47EB-A353-11AE2B88FAB4}" srcOrd="0" destOrd="0" presId="urn:microsoft.com/office/officeart/2005/8/layout/vList2"/>
    <dgm:cxn modelId="{4E95E1A1-5FF1-47B1-AC8B-8DEBE80B18B5}" type="presParOf" srcId="{AE27209D-65B7-4118-8528-16A1D7968F9B}" destId="{F6934A70-52B3-42A1-8BF4-69688389F842}" srcOrd="1" destOrd="0" presId="urn:microsoft.com/office/officeart/2005/8/layout/vList2"/>
    <dgm:cxn modelId="{85072BBF-B81A-4077-9299-98F8B78E6BD2}" type="presParOf" srcId="{AE27209D-65B7-4118-8528-16A1D7968F9B}" destId="{DED98C65-2FD0-442A-9274-A5AC15D2AD57}" srcOrd="2" destOrd="0" presId="urn:microsoft.com/office/officeart/2005/8/layout/vList2"/>
    <dgm:cxn modelId="{1BC2ACE2-274B-433B-B4D9-CCD0E947FC1A}" type="presParOf" srcId="{AE27209D-65B7-4118-8528-16A1D7968F9B}" destId="{6C3C47E3-F7C5-4184-B12C-F6F844FD4019}" srcOrd="3" destOrd="0" presId="urn:microsoft.com/office/officeart/2005/8/layout/vList2"/>
    <dgm:cxn modelId="{7A9D7377-B1DD-40DA-96BF-9DAACF903EC3}" type="presParOf" srcId="{AE27209D-65B7-4118-8528-16A1D7968F9B}" destId="{34F4BA43-6CBC-4501-AAB5-D957DB41A700}" srcOrd="4" destOrd="0" presId="urn:microsoft.com/office/officeart/2005/8/layout/vList2"/>
    <dgm:cxn modelId="{7FA90AE7-70CD-4809-88C7-404625299BF8}" type="presParOf" srcId="{AE27209D-65B7-4118-8528-16A1D7968F9B}" destId="{F3C3FD94-4BBE-4ED1-BF32-CCF0CAAE45E0}" srcOrd="5" destOrd="0" presId="urn:microsoft.com/office/officeart/2005/8/layout/vList2"/>
    <dgm:cxn modelId="{933449D1-E00E-465A-A505-7D52B8F02E67}" type="presParOf" srcId="{AE27209D-65B7-4118-8528-16A1D7968F9B}" destId="{F2F75D2D-7BE5-4786-9ACB-5020C5793FA1}" srcOrd="6" destOrd="0" presId="urn:microsoft.com/office/officeart/2005/8/layout/vList2"/>
    <dgm:cxn modelId="{482380AA-971C-4906-B2F3-473B02C7F000}" type="presParOf" srcId="{AE27209D-65B7-4118-8528-16A1D7968F9B}" destId="{CCB1B89A-4E56-4E7C-BBE7-315A72D626AC}" srcOrd="7" destOrd="0" presId="urn:microsoft.com/office/officeart/2005/8/layout/vList2"/>
    <dgm:cxn modelId="{806BCFAD-0CFA-4004-9EB6-ABAD10524418}" type="presParOf" srcId="{AE27209D-65B7-4118-8528-16A1D7968F9B}" destId="{4FB87B23-4162-4C95-B8F6-01F5CC283AB1}" srcOrd="8" destOrd="0" presId="urn:microsoft.com/office/officeart/2005/8/layout/vList2"/>
    <dgm:cxn modelId="{B60784A3-B1F3-4B80-A6D3-DEB2904AEEC4}" type="presParOf" srcId="{AE27209D-65B7-4118-8528-16A1D7968F9B}" destId="{0F36CC44-972C-487D-B991-BE728E27721F}" srcOrd="9" destOrd="0" presId="urn:microsoft.com/office/officeart/2005/8/layout/vList2"/>
    <dgm:cxn modelId="{55ECB20F-AF9B-4B47-A40E-635875016392}" type="presParOf" srcId="{AE27209D-65B7-4118-8528-16A1D7968F9B}" destId="{5FADEC14-9BA6-42A9-8276-4ADCC50074D1}" srcOrd="10" destOrd="0" presId="urn:microsoft.com/office/officeart/2005/8/layout/vList2"/>
    <dgm:cxn modelId="{2860C3BD-CDA0-427D-9E1F-0DA713A07410}" type="presParOf" srcId="{AE27209D-65B7-4118-8528-16A1D7968F9B}" destId="{7442131F-B881-4AB9-A9EB-8219B66FF352}" srcOrd="11" destOrd="0" presId="urn:microsoft.com/office/officeart/2005/8/layout/vList2"/>
    <dgm:cxn modelId="{5D394121-2D04-4573-A0B5-593ED33E9937}" type="presParOf" srcId="{AE27209D-65B7-4118-8528-16A1D7968F9B}" destId="{299445B0-B321-44D2-BA30-7BEE3781B3FE}" srcOrd="12" destOrd="0" presId="urn:microsoft.com/office/officeart/2005/8/layout/vList2"/>
    <dgm:cxn modelId="{05788827-67AE-4D35-9EED-723599A747DD}" type="presParOf" srcId="{AE27209D-65B7-4118-8528-16A1D7968F9B}" destId="{4DF3E140-D9F1-4923-8E1F-C97B2E3E4CBD}" srcOrd="13" destOrd="0" presId="urn:microsoft.com/office/officeart/2005/8/layout/vList2"/>
    <dgm:cxn modelId="{57DB7214-656E-4FB4-AF6B-954ACE8A1027}" type="presParOf" srcId="{AE27209D-65B7-4118-8528-16A1D7968F9B}" destId="{C41064B8-83E4-4CE3-9F3B-02968D9847D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A8AEB8-ECE5-4337-8BBC-A6D6791ED6F4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F9B01C-9E97-49AB-B15D-8A4A158856E0}">
      <dgm:prSet phldrT="[Texte]" custT="1"/>
      <dgm:spPr>
        <a:xfrm>
          <a:off x="361618" y="1935"/>
          <a:ext cx="5062663" cy="324720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Gestion des risques / Contrôles internes</a:t>
          </a:r>
        </a:p>
      </dgm:t>
    </dgm:pt>
    <dgm:pt modelId="{B7DD1A97-2341-4147-AB98-E14F0ACBBC78}" type="parTrans" cxnId="{8728F5B5-1AAD-4CD8-868A-B1846D3D67B0}">
      <dgm:prSet/>
      <dgm:spPr/>
      <dgm:t>
        <a:bodyPr/>
        <a:lstStyle/>
        <a:p>
          <a:endParaRPr lang="fr-FR"/>
        </a:p>
      </dgm:t>
    </dgm:pt>
    <dgm:pt modelId="{1865F5A6-44DD-4708-9312-97F194ACFDB8}" type="sibTrans" cxnId="{8728F5B5-1AAD-4CD8-868A-B1846D3D67B0}">
      <dgm:prSet/>
      <dgm:spPr/>
      <dgm:t>
        <a:bodyPr/>
        <a:lstStyle/>
        <a:p>
          <a:endParaRPr lang="fr-FR"/>
        </a:p>
      </dgm:t>
    </dgm:pt>
    <dgm:pt modelId="{CD10C20F-7E5F-4C70-9ADB-31EB30F39C2B}">
      <dgm:prSet phldrT="[Texte]" custT="1"/>
      <dgm:spPr>
        <a:xfrm>
          <a:off x="0" y="164295"/>
          <a:ext cx="7232376" cy="14206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GRC: Outils intégrés de gestion des processus, des risques et des contrôles</a:t>
          </a:r>
        </a:p>
      </dgm:t>
    </dgm:pt>
    <dgm:pt modelId="{28CA4EC6-1C38-41DB-A3B0-BA3C2AB82EB3}" type="parTrans" cxnId="{3EDF0ABB-1169-4A19-B6EF-5F48FF4716F6}">
      <dgm:prSet/>
      <dgm:spPr/>
      <dgm:t>
        <a:bodyPr/>
        <a:lstStyle/>
        <a:p>
          <a:endParaRPr lang="fr-FR"/>
        </a:p>
      </dgm:t>
    </dgm:pt>
    <dgm:pt modelId="{0C4C0441-C1FD-43DA-A40B-1E9DC1A442D4}" type="sibTrans" cxnId="{3EDF0ABB-1169-4A19-B6EF-5F48FF4716F6}">
      <dgm:prSet/>
      <dgm:spPr/>
      <dgm:t>
        <a:bodyPr/>
        <a:lstStyle/>
        <a:p>
          <a:endParaRPr lang="fr-FR"/>
        </a:p>
      </dgm:t>
    </dgm:pt>
    <dgm:pt modelId="{FD9E45CE-FA2D-43AA-9C9B-4F03E3F95C43}">
      <dgm:prSet phldrT="[Texte]" custT="1"/>
      <dgm:spPr>
        <a:xfrm>
          <a:off x="361618" y="1644346"/>
          <a:ext cx="5062663" cy="324720"/>
        </a:xfrm>
        <a:prstGeom prst="roundRect">
          <a:avLst/>
        </a:prstGeom>
        <a:solidFill>
          <a:srgbClr val="70309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Conformité</a:t>
          </a:r>
        </a:p>
      </dgm:t>
    </dgm:pt>
    <dgm:pt modelId="{EF06EBA9-B62B-4462-A9E5-E45B26961C36}" type="parTrans" cxnId="{7797ED6E-0E85-4FD1-B806-D4BCA47EAE6A}">
      <dgm:prSet/>
      <dgm:spPr/>
      <dgm:t>
        <a:bodyPr/>
        <a:lstStyle/>
        <a:p>
          <a:endParaRPr lang="fr-FR"/>
        </a:p>
      </dgm:t>
    </dgm:pt>
    <dgm:pt modelId="{69942690-586C-485B-9E1D-75C9EF11E079}" type="sibTrans" cxnId="{7797ED6E-0E85-4FD1-B806-D4BCA47EAE6A}">
      <dgm:prSet/>
      <dgm:spPr/>
      <dgm:t>
        <a:bodyPr/>
        <a:lstStyle/>
        <a:p>
          <a:endParaRPr lang="fr-FR"/>
        </a:p>
      </dgm:t>
    </dgm:pt>
    <dgm:pt modelId="{22E7D9CB-F28E-4DC1-8029-D67AF2B53FC9}">
      <dgm:prSet phldrT="[Texte]" custT="1"/>
      <dgm:spPr>
        <a:xfrm>
          <a:off x="361618" y="2784331"/>
          <a:ext cx="5062663" cy="32472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r-FR" sz="1800" dirty="0" err="1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Reporting</a:t>
          </a:r>
          <a:r>
            <a:rPr lang="fr-FR" sz="18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 financier</a:t>
          </a:r>
        </a:p>
      </dgm:t>
    </dgm:pt>
    <dgm:pt modelId="{9FF53A85-5363-4212-A374-938D25AA172C}" type="parTrans" cxnId="{B77610C6-DE7F-4A00-A5A4-D025AED20191}">
      <dgm:prSet/>
      <dgm:spPr/>
      <dgm:t>
        <a:bodyPr/>
        <a:lstStyle/>
        <a:p>
          <a:endParaRPr lang="fr-FR"/>
        </a:p>
      </dgm:t>
    </dgm:pt>
    <dgm:pt modelId="{3B5E3C32-604F-4F49-BA86-FD3EA3E63BDE}" type="sibTrans" cxnId="{B77610C6-DE7F-4A00-A5A4-D025AED20191}">
      <dgm:prSet/>
      <dgm:spPr/>
      <dgm:t>
        <a:bodyPr/>
        <a:lstStyle/>
        <a:p>
          <a:endParaRPr lang="fr-FR"/>
        </a:p>
      </dgm:t>
    </dgm:pt>
    <dgm:pt modelId="{6F301ABA-0ED9-4EA1-9806-04CB62441F9D}">
      <dgm:prSet phldrT="[Texte]" custT="1"/>
      <dgm:spPr>
        <a:xfrm>
          <a:off x="0" y="2946691"/>
          <a:ext cx="7232376" cy="11781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Interfaçages automatiques: ex entre les banques et les entreprises.</a:t>
          </a:r>
        </a:p>
      </dgm:t>
    </dgm:pt>
    <dgm:pt modelId="{981AEDD1-C245-4BE4-8406-42D31D750E61}" type="parTrans" cxnId="{4E7155FA-0C77-4CB9-A090-B0CDFCF39DE3}">
      <dgm:prSet/>
      <dgm:spPr/>
      <dgm:t>
        <a:bodyPr/>
        <a:lstStyle/>
        <a:p>
          <a:endParaRPr lang="fr-FR"/>
        </a:p>
      </dgm:t>
    </dgm:pt>
    <dgm:pt modelId="{CF7A5CD6-B0F2-46DF-9CC9-5D2D6E67C2DC}" type="sibTrans" cxnId="{4E7155FA-0C77-4CB9-A090-B0CDFCF39DE3}">
      <dgm:prSet/>
      <dgm:spPr/>
      <dgm:t>
        <a:bodyPr/>
        <a:lstStyle/>
        <a:p>
          <a:endParaRPr lang="fr-FR"/>
        </a:p>
      </dgm:t>
    </dgm:pt>
    <dgm:pt modelId="{2E49A77F-B4E0-4C14-A8A3-E793FBF72039}">
      <dgm:prSet phldrT="[Texte]" custT="1"/>
      <dgm:spPr>
        <a:xfrm>
          <a:off x="0" y="1806706"/>
          <a:ext cx="7232376" cy="9182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Outils de gestion de la conformité</a:t>
          </a:r>
        </a:p>
      </dgm:t>
    </dgm:pt>
    <dgm:pt modelId="{F2887E39-6FC9-4F03-99DB-AA8BD05B1E4A}" type="parTrans" cxnId="{50A04DC3-6177-4406-9C84-9FEC8A95CB9B}">
      <dgm:prSet/>
      <dgm:spPr/>
      <dgm:t>
        <a:bodyPr/>
        <a:lstStyle/>
        <a:p>
          <a:endParaRPr lang="fr-FR"/>
        </a:p>
      </dgm:t>
    </dgm:pt>
    <dgm:pt modelId="{846E98C1-6A86-4A88-BD81-2384071725CD}" type="sibTrans" cxnId="{50A04DC3-6177-4406-9C84-9FEC8A95CB9B}">
      <dgm:prSet/>
      <dgm:spPr/>
      <dgm:t>
        <a:bodyPr/>
        <a:lstStyle/>
        <a:p>
          <a:endParaRPr lang="fr-FR"/>
        </a:p>
      </dgm:t>
    </dgm:pt>
    <dgm:pt modelId="{DDA96353-D293-489B-BF51-547612B5AEB9}">
      <dgm:prSet phldrT="[Texte]" custT="1"/>
      <dgm:spPr>
        <a:xfrm>
          <a:off x="0" y="1806706"/>
          <a:ext cx="7232376" cy="9182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Data &amp; </a:t>
          </a:r>
          <a:r>
            <a:rPr lang="fr-FR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Analytics</a:t>
          </a: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: détection de signaux de non conformité</a:t>
          </a:r>
        </a:p>
      </dgm:t>
    </dgm:pt>
    <dgm:pt modelId="{6EA4460F-D43F-44D3-899F-2F8C1A1C140E}" type="parTrans" cxnId="{582F5639-AA85-4AA2-9623-61B29F064513}">
      <dgm:prSet/>
      <dgm:spPr/>
      <dgm:t>
        <a:bodyPr/>
        <a:lstStyle/>
        <a:p>
          <a:endParaRPr lang="fr-FR"/>
        </a:p>
      </dgm:t>
    </dgm:pt>
    <dgm:pt modelId="{31A4CDAE-5F7C-450B-92C4-CC7B3F591D58}" type="sibTrans" cxnId="{582F5639-AA85-4AA2-9623-61B29F064513}">
      <dgm:prSet/>
      <dgm:spPr/>
      <dgm:t>
        <a:bodyPr/>
        <a:lstStyle/>
        <a:p>
          <a:endParaRPr lang="fr-FR"/>
        </a:p>
      </dgm:t>
    </dgm:pt>
    <dgm:pt modelId="{DE81C4BA-8548-4851-B292-3FD72E567ECC}">
      <dgm:prSet phldrT="[Texte]" custT="1"/>
      <dgm:spPr>
        <a:xfrm>
          <a:off x="0" y="164295"/>
          <a:ext cx="7232376" cy="14206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Data &amp; </a:t>
          </a:r>
          <a:r>
            <a:rPr lang="fr-FR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Analytics</a:t>
          </a: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: Détection des transactions/évènements suspects – Appréciation des risques</a:t>
          </a:r>
        </a:p>
      </dgm:t>
    </dgm:pt>
    <dgm:pt modelId="{34144A8D-E02F-4C2B-8FCA-3745183D2FA2}" type="parTrans" cxnId="{FCAD730F-E974-4F30-B3E4-856DC2193DAE}">
      <dgm:prSet/>
      <dgm:spPr/>
      <dgm:t>
        <a:bodyPr/>
        <a:lstStyle/>
        <a:p>
          <a:endParaRPr lang="fr-FR"/>
        </a:p>
      </dgm:t>
    </dgm:pt>
    <dgm:pt modelId="{6DF09E63-BC85-4D32-A0CC-3BC498CF3896}" type="sibTrans" cxnId="{FCAD730F-E974-4F30-B3E4-856DC2193DAE}">
      <dgm:prSet/>
      <dgm:spPr/>
      <dgm:t>
        <a:bodyPr/>
        <a:lstStyle/>
        <a:p>
          <a:endParaRPr lang="fr-FR"/>
        </a:p>
      </dgm:t>
    </dgm:pt>
    <dgm:pt modelId="{1472A44B-DB05-470B-BC00-C2872869C6CF}">
      <dgm:prSet phldrT="[Texte]" custT="1"/>
      <dgm:spPr>
        <a:xfrm>
          <a:off x="0" y="2946691"/>
          <a:ext cx="7232376" cy="11781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>
            <a:buChar char="•"/>
          </a:pPr>
          <a:r>
            <a:rPr lang="fr-F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Fiabilisation des estimations comptables.</a:t>
          </a:r>
        </a:p>
      </dgm:t>
    </dgm:pt>
    <dgm:pt modelId="{E1C03BF9-8CA8-4041-9313-3CED1E458FFD}" type="parTrans" cxnId="{AF1D4FC6-1E3C-4AB3-B336-63FC36AE97CD}">
      <dgm:prSet/>
      <dgm:spPr/>
      <dgm:t>
        <a:bodyPr/>
        <a:lstStyle/>
        <a:p>
          <a:endParaRPr lang="fr-FR"/>
        </a:p>
      </dgm:t>
    </dgm:pt>
    <dgm:pt modelId="{6FFF480E-8727-4E3A-87B9-8469D70AE716}" type="sibTrans" cxnId="{AF1D4FC6-1E3C-4AB3-B336-63FC36AE97CD}">
      <dgm:prSet/>
      <dgm:spPr/>
      <dgm:t>
        <a:bodyPr/>
        <a:lstStyle/>
        <a:p>
          <a:endParaRPr lang="fr-FR"/>
        </a:p>
      </dgm:t>
    </dgm:pt>
    <dgm:pt modelId="{D30EBBCF-0457-451B-BDFF-805C8B050433}" type="pres">
      <dgm:prSet presAssocID="{C2A8AEB8-ECE5-4337-8BBC-A6D6791ED6F4}" presName="linear" presStyleCnt="0">
        <dgm:presLayoutVars>
          <dgm:dir/>
          <dgm:animLvl val="lvl"/>
          <dgm:resizeHandles val="exact"/>
        </dgm:presLayoutVars>
      </dgm:prSet>
      <dgm:spPr/>
    </dgm:pt>
    <dgm:pt modelId="{80024254-3CE1-44C7-9FF5-332D56C1E524}" type="pres">
      <dgm:prSet presAssocID="{65F9B01C-9E97-49AB-B15D-8A4A158856E0}" presName="parentLin" presStyleCnt="0"/>
      <dgm:spPr/>
    </dgm:pt>
    <dgm:pt modelId="{6B001B73-D361-466C-AE66-243057CABDCB}" type="pres">
      <dgm:prSet presAssocID="{65F9B01C-9E97-49AB-B15D-8A4A158856E0}" presName="parentLeftMargin" presStyleLbl="node1" presStyleIdx="0" presStyleCnt="3"/>
      <dgm:spPr/>
    </dgm:pt>
    <dgm:pt modelId="{808AC91D-91EF-4E69-B8D4-F1B45FA486A3}" type="pres">
      <dgm:prSet presAssocID="{65F9B01C-9E97-49AB-B15D-8A4A158856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A26CC6-87E5-440E-BD28-040ED7397A39}" type="pres">
      <dgm:prSet presAssocID="{65F9B01C-9E97-49AB-B15D-8A4A158856E0}" presName="negativeSpace" presStyleCnt="0"/>
      <dgm:spPr/>
    </dgm:pt>
    <dgm:pt modelId="{2B8250E5-4BFB-42E6-AFFA-9E1B5D14D51E}" type="pres">
      <dgm:prSet presAssocID="{65F9B01C-9E97-49AB-B15D-8A4A158856E0}" presName="childText" presStyleLbl="conFgAcc1" presStyleIdx="0" presStyleCnt="3">
        <dgm:presLayoutVars>
          <dgm:bulletEnabled val="1"/>
        </dgm:presLayoutVars>
      </dgm:prSet>
      <dgm:spPr/>
    </dgm:pt>
    <dgm:pt modelId="{10A748A0-6197-4FF3-842A-18AA0CA30E32}" type="pres">
      <dgm:prSet presAssocID="{1865F5A6-44DD-4708-9312-97F194ACFDB8}" presName="spaceBetweenRectangles" presStyleCnt="0"/>
      <dgm:spPr/>
    </dgm:pt>
    <dgm:pt modelId="{26E9A01C-E9F5-4AD6-9B99-05208FAB73A1}" type="pres">
      <dgm:prSet presAssocID="{FD9E45CE-FA2D-43AA-9C9B-4F03E3F95C43}" presName="parentLin" presStyleCnt="0"/>
      <dgm:spPr/>
    </dgm:pt>
    <dgm:pt modelId="{F1F4723A-0E26-40CA-B0EF-8EBAB350ED68}" type="pres">
      <dgm:prSet presAssocID="{FD9E45CE-FA2D-43AA-9C9B-4F03E3F95C43}" presName="parentLeftMargin" presStyleLbl="node1" presStyleIdx="0" presStyleCnt="3"/>
      <dgm:spPr/>
    </dgm:pt>
    <dgm:pt modelId="{75F23141-FD05-484C-9A81-FD38A485BCAF}" type="pres">
      <dgm:prSet presAssocID="{FD9E45CE-FA2D-43AA-9C9B-4F03E3F95C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ECA196-A803-4BEF-928A-32EB9869E189}" type="pres">
      <dgm:prSet presAssocID="{FD9E45CE-FA2D-43AA-9C9B-4F03E3F95C43}" presName="negativeSpace" presStyleCnt="0"/>
      <dgm:spPr/>
    </dgm:pt>
    <dgm:pt modelId="{142F8EA2-96E5-4F01-BA54-7CBF2BA2E7D4}" type="pres">
      <dgm:prSet presAssocID="{FD9E45CE-FA2D-43AA-9C9B-4F03E3F95C43}" presName="childText" presStyleLbl="conFgAcc1" presStyleIdx="1" presStyleCnt="3">
        <dgm:presLayoutVars>
          <dgm:bulletEnabled val="1"/>
        </dgm:presLayoutVars>
      </dgm:prSet>
      <dgm:spPr/>
    </dgm:pt>
    <dgm:pt modelId="{92A57612-74FD-4FD6-A390-D826C83E6749}" type="pres">
      <dgm:prSet presAssocID="{69942690-586C-485B-9E1D-75C9EF11E079}" presName="spaceBetweenRectangles" presStyleCnt="0"/>
      <dgm:spPr/>
    </dgm:pt>
    <dgm:pt modelId="{6AFEAFBC-F359-439F-B9A6-9EC19EE7931C}" type="pres">
      <dgm:prSet presAssocID="{22E7D9CB-F28E-4DC1-8029-D67AF2B53FC9}" presName="parentLin" presStyleCnt="0"/>
      <dgm:spPr/>
    </dgm:pt>
    <dgm:pt modelId="{17C795F3-C231-4EA7-9A75-D9CAD8BF6766}" type="pres">
      <dgm:prSet presAssocID="{22E7D9CB-F28E-4DC1-8029-D67AF2B53FC9}" presName="parentLeftMargin" presStyleLbl="node1" presStyleIdx="1" presStyleCnt="3"/>
      <dgm:spPr/>
    </dgm:pt>
    <dgm:pt modelId="{494A31D5-936D-432E-A940-B39458018F7A}" type="pres">
      <dgm:prSet presAssocID="{22E7D9CB-F28E-4DC1-8029-D67AF2B53FC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2FB3A52-C455-42B8-96D2-19E15DC685B2}" type="pres">
      <dgm:prSet presAssocID="{22E7D9CB-F28E-4DC1-8029-D67AF2B53FC9}" presName="negativeSpace" presStyleCnt="0"/>
      <dgm:spPr/>
    </dgm:pt>
    <dgm:pt modelId="{2FB44082-177F-4621-8EE6-005E8E5CC428}" type="pres">
      <dgm:prSet presAssocID="{22E7D9CB-F28E-4DC1-8029-D67AF2B53F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24CA06-EA8E-4E01-81A9-077837004A48}" type="presOf" srcId="{FD9E45CE-FA2D-43AA-9C9B-4F03E3F95C43}" destId="{F1F4723A-0E26-40CA-B0EF-8EBAB350ED68}" srcOrd="0" destOrd="0" presId="urn:microsoft.com/office/officeart/2005/8/layout/list1"/>
    <dgm:cxn modelId="{FCAD730F-E974-4F30-B3E4-856DC2193DAE}" srcId="{65F9B01C-9E97-49AB-B15D-8A4A158856E0}" destId="{DE81C4BA-8548-4851-B292-3FD72E567ECC}" srcOrd="1" destOrd="0" parTransId="{34144A8D-E02F-4C2B-8FCA-3745183D2FA2}" sibTransId="{6DF09E63-BC85-4D32-A0CC-3BC498CF3896}"/>
    <dgm:cxn modelId="{E8453921-C418-42D2-A1BD-7B80C8684764}" type="presOf" srcId="{1472A44B-DB05-470B-BC00-C2872869C6CF}" destId="{2FB44082-177F-4621-8EE6-005E8E5CC428}" srcOrd="0" destOrd="1" presId="urn:microsoft.com/office/officeart/2005/8/layout/list1"/>
    <dgm:cxn modelId="{582F5639-AA85-4AA2-9623-61B29F064513}" srcId="{FD9E45CE-FA2D-43AA-9C9B-4F03E3F95C43}" destId="{DDA96353-D293-489B-BF51-547612B5AEB9}" srcOrd="1" destOrd="0" parTransId="{6EA4460F-D43F-44D3-899F-2F8C1A1C140E}" sibTransId="{31A4CDAE-5F7C-450B-92C4-CC7B3F591D58}"/>
    <dgm:cxn modelId="{B888283C-7A95-426D-B59D-23BC4B2FC652}" type="presOf" srcId="{DDA96353-D293-489B-BF51-547612B5AEB9}" destId="{142F8EA2-96E5-4F01-BA54-7CBF2BA2E7D4}" srcOrd="0" destOrd="1" presId="urn:microsoft.com/office/officeart/2005/8/layout/list1"/>
    <dgm:cxn modelId="{A4355050-4277-44CC-8EE9-EA112346E40A}" type="presOf" srcId="{6F301ABA-0ED9-4EA1-9806-04CB62441F9D}" destId="{2FB44082-177F-4621-8EE6-005E8E5CC428}" srcOrd="0" destOrd="0" presId="urn:microsoft.com/office/officeart/2005/8/layout/list1"/>
    <dgm:cxn modelId="{863ACE5A-63A0-46A7-B29B-B983A12FA7B8}" type="presOf" srcId="{FD9E45CE-FA2D-43AA-9C9B-4F03E3F95C43}" destId="{75F23141-FD05-484C-9A81-FD38A485BCAF}" srcOrd="1" destOrd="0" presId="urn:microsoft.com/office/officeart/2005/8/layout/list1"/>
    <dgm:cxn modelId="{73349A6A-A981-45D4-83B7-5DA8A1ABFABE}" type="presOf" srcId="{2E49A77F-B4E0-4C14-A8A3-E793FBF72039}" destId="{142F8EA2-96E5-4F01-BA54-7CBF2BA2E7D4}" srcOrd="0" destOrd="0" presId="urn:microsoft.com/office/officeart/2005/8/layout/list1"/>
    <dgm:cxn modelId="{7797ED6E-0E85-4FD1-B806-D4BCA47EAE6A}" srcId="{C2A8AEB8-ECE5-4337-8BBC-A6D6791ED6F4}" destId="{FD9E45CE-FA2D-43AA-9C9B-4F03E3F95C43}" srcOrd="1" destOrd="0" parTransId="{EF06EBA9-B62B-4462-A9E5-E45B26961C36}" sibTransId="{69942690-586C-485B-9E1D-75C9EF11E079}"/>
    <dgm:cxn modelId="{55817E7D-F9BC-4CF0-B349-D4B115274280}" type="presOf" srcId="{65F9B01C-9E97-49AB-B15D-8A4A158856E0}" destId="{808AC91D-91EF-4E69-B8D4-F1B45FA486A3}" srcOrd="1" destOrd="0" presId="urn:microsoft.com/office/officeart/2005/8/layout/list1"/>
    <dgm:cxn modelId="{D69C7F8B-5F6E-4F15-BF33-DB7B1811897D}" type="presOf" srcId="{DE81C4BA-8548-4851-B292-3FD72E567ECC}" destId="{2B8250E5-4BFB-42E6-AFFA-9E1B5D14D51E}" srcOrd="0" destOrd="1" presId="urn:microsoft.com/office/officeart/2005/8/layout/list1"/>
    <dgm:cxn modelId="{8728F5B5-1AAD-4CD8-868A-B1846D3D67B0}" srcId="{C2A8AEB8-ECE5-4337-8BBC-A6D6791ED6F4}" destId="{65F9B01C-9E97-49AB-B15D-8A4A158856E0}" srcOrd="0" destOrd="0" parTransId="{B7DD1A97-2341-4147-AB98-E14F0ACBBC78}" sibTransId="{1865F5A6-44DD-4708-9312-97F194ACFDB8}"/>
    <dgm:cxn modelId="{3EDF0ABB-1169-4A19-B6EF-5F48FF4716F6}" srcId="{65F9B01C-9E97-49AB-B15D-8A4A158856E0}" destId="{CD10C20F-7E5F-4C70-9ADB-31EB30F39C2B}" srcOrd="0" destOrd="0" parTransId="{28CA4EC6-1C38-41DB-A3B0-BA3C2AB82EB3}" sibTransId="{0C4C0441-C1FD-43DA-A40B-1E9DC1A442D4}"/>
    <dgm:cxn modelId="{50A04DC3-6177-4406-9C84-9FEC8A95CB9B}" srcId="{FD9E45CE-FA2D-43AA-9C9B-4F03E3F95C43}" destId="{2E49A77F-B4E0-4C14-A8A3-E793FBF72039}" srcOrd="0" destOrd="0" parTransId="{F2887E39-6FC9-4F03-99DB-AA8BD05B1E4A}" sibTransId="{846E98C1-6A86-4A88-BD81-2384071725CD}"/>
    <dgm:cxn modelId="{B77610C6-DE7F-4A00-A5A4-D025AED20191}" srcId="{C2A8AEB8-ECE5-4337-8BBC-A6D6791ED6F4}" destId="{22E7D9CB-F28E-4DC1-8029-D67AF2B53FC9}" srcOrd="2" destOrd="0" parTransId="{9FF53A85-5363-4212-A374-938D25AA172C}" sibTransId="{3B5E3C32-604F-4F49-BA86-FD3EA3E63BDE}"/>
    <dgm:cxn modelId="{AF1D4FC6-1E3C-4AB3-B336-63FC36AE97CD}" srcId="{22E7D9CB-F28E-4DC1-8029-D67AF2B53FC9}" destId="{1472A44B-DB05-470B-BC00-C2872869C6CF}" srcOrd="1" destOrd="0" parTransId="{E1C03BF9-8CA8-4041-9313-3CED1E458FFD}" sibTransId="{6FFF480E-8727-4E3A-87B9-8469D70AE716}"/>
    <dgm:cxn modelId="{164501DD-5266-4CEA-B328-906E3C5CE405}" type="presOf" srcId="{22E7D9CB-F28E-4DC1-8029-D67AF2B53FC9}" destId="{17C795F3-C231-4EA7-9A75-D9CAD8BF6766}" srcOrd="0" destOrd="0" presId="urn:microsoft.com/office/officeart/2005/8/layout/list1"/>
    <dgm:cxn modelId="{6EC82DE7-644A-4B9F-ABF1-D55D7152294E}" type="presOf" srcId="{22E7D9CB-F28E-4DC1-8029-D67AF2B53FC9}" destId="{494A31D5-936D-432E-A940-B39458018F7A}" srcOrd="1" destOrd="0" presId="urn:microsoft.com/office/officeart/2005/8/layout/list1"/>
    <dgm:cxn modelId="{962458EE-E95F-404C-AC46-468B0E3B7785}" type="presOf" srcId="{CD10C20F-7E5F-4C70-9ADB-31EB30F39C2B}" destId="{2B8250E5-4BFB-42E6-AFFA-9E1B5D14D51E}" srcOrd="0" destOrd="0" presId="urn:microsoft.com/office/officeart/2005/8/layout/list1"/>
    <dgm:cxn modelId="{D09316F5-CEC9-4697-B6F7-BABF6B0B5583}" type="presOf" srcId="{65F9B01C-9E97-49AB-B15D-8A4A158856E0}" destId="{6B001B73-D361-466C-AE66-243057CABDCB}" srcOrd="0" destOrd="0" presId="urn:microsoft.com/office/officeart/2005/8/layout/list1"/>
    <dgm:cxn modelId="{4E7155FA-0C77-4CB9-A090-B0CDFCF39DE3}" srcId="{22E7D9CB-F28E-4DC1-8029-D67AF2B53FC9}" destId="{6F301ABA-0ED9-4EA1-9806-04CB62441F9D}" srcOrd="0" destOrd="0" parTransId="{981AEDD1-C245-4BE4-8406-42D31D750E61}" sibTransId="{CF7A5CD6-B0F2-46DF-9CC9-5D2D6E67C2DC}"/>
    <dgm:cxn modelId="{5C1C7FFB-F550-4959-BCC0-B448AA20C54F}" type="presOf" srcId="{C2A8AEB8-ECE5-4337-8BBC-A6D6791ED6F4}" destId="{D30EBBCF-0457-451B-BDFF-805C8B050433}" srcOrd="0" destOrd="0" presId="urn:microsoft.com/office/officeart/2005/8/layout/list1"/>
    <dgm:cxn modelId="{CB847129-3261-4D42-87D8-0410750AC787}" type="presParOf" srcId="{D30EBBCF-0457-451B-BDFF-805C8B050433}" destId="{80024254-3CE1-44C7-9FF5-332D56C1E524}" srcOrd="0" destOrd="0" presId="urn:microsoft.com/office/officeart/2005/8/layout/list1"/>
    <dgm:cxn modelId="{7D62ADA5-969E-47C0-AE75-59AA6227F990}" type="presParOf" srcId="{80024254-3CE1-44C7-9FF5-332D56C1E524}" destId="{6B001B73-D361-466C-AE66-243057CABDCB}" srcOrd="0" destOrd="0" presId="urn:microsoft.com/office/officeart/2005/8/layout/list1"/>
    <dgm:cxn modelId="{C58CB2DB-FB2A-4C8D-9F93-54DF093FB9B5}" type="presParOf" srcId="{80024254-3CE1-44C7-9FF5-332D56C1E524}" destId="{808AC91D-91EF-4E69-B8D4-F1B45FA486A3}" srcOrd="1" destOrd="0" presId="urn:microsoft.com/office/officeart/2005/8/layout/list1"/>
    <dgm:cxn modelId="{15F62B73-31D3-4343-867D-2B3F0C83C7E7}" type="presParOf" srcId="{D30EBBCF-0457-451B-BDFF-805C8B050433}" destId="{5EA26CC6-87E5-440E-BD28-040ED7397A39}" srcOrd="1" destOrd="0" presId="urn:microsoft.com/office/officeart/2005/8/layout/list1"/>
    <dgm:cxn modelId="{B0FAF206-2116-46FC-BA25-05C2A03D850B}" type="presParOf" srcId="{D30EBBCF-0457-451B-BDFF-805C8B050433}" destId="{2B8250E5-4BFB-42E6-AFFA-9E1B5D14D51E}" srcOrd="2" destOrd="0" presId="urn:microsoft.com/office/officeart/2005/8/layout/list1"/>
    <dgm:cxn modelId="{DF360CF2-0274-41B0-B28F-6CEA1BF7C1F1}" type="presParOf" srcId="{D30EBBCF-0457-451B-BDFF-805C8B050433}" destId="{10A748A0-6197-4FF3-842A-18AA0CA30E32}" srcOrd="3" destOrd="0" presId="urn:microsoft.com/office/officeart/2005/8/layout/list1"/>
    <dgm:cxn modelId="{4D9B40D2-9895-4381-AAD2-2774B515417A}" type="presParOf" srcId="{D30EBBCF-0457-451B-BDFF-805C8B050433}" destId="{26E9A01C-E9F5-4AD6-9B99-05208FAB73A1}" srcOrd="4" destOrd="0" presId="urn:microsoft.com/office/officeart/2005/8/layout/list1"/>
    <dgm:cxn modelId="{DB519A1A-DFAE-47C2-8465-E31869A0C71D}" type="presParOf" srcId="{26E9A01C-E9F5-4AD6-9B99-05208FAB73A1}" destId="{F1F4723A-0E26-40CA-B0EF-8EBAB350ED68}" srcOrd="0" destOrd="0" presId="urn:microsoft.com/office/officeart/2005/8/layout/list1"/>
    <dgm:cxn modelId="{3294DB96-57AD-4F65-BF89-C21767269D68}" type="presParOf" srcId="{26E9A01C-E9F5-4AD6-9B99-05208FAB73A1}" destId="{75F23141-FD05-484C-9A81-FD38A485BCAF}" srcOrd="1" destOrd="0" presId="urn:microsoft.com/office/officeart/2005/8/layout/list1"/>
    <dgm:cxn modelId="{7A4D8200-E352-4330-AD37-522DCE9E83A8}" type="presParOf" srcId="{D30EBBCF-0457-451B-BDFF-805C8B050433}" destId="{24ECA196-A803-4BEF-928A-32EB9869E189}" srcOrd="5" destOrd="0" presId="urn:microsoft.com/office/officeart/2005/8/layout/list1"/>
    <dgm:cxn modelId="{017D4F72-69DD-4A61-8959-FC9412F0619A}" type="presParOf" srcId="{D30EBBCF-0457-451B-BDFF-805C8B050433}" destId="{142F8EA2-96E5-4F01-BA54-7CBF2BA2E7D4}" srcOrd="6" destOrd="0" presId="urn:microsoft.com/office/officeart/2005/8/layout/list1"/>
    <dgm:cxn modelId="{E32DD5C7-98CB-438D-A936-FDCF6C6E3937}" type="presParOf" srcId="{D30EBBCF-0457-451B-BDFF-805C8B050433}" destId="{92A57612-74FD-4FD6-A390-D826C83E6749}" srcOrd="7" destOrd="0" presId="urn:microsoft.com/office/officeart/2005/8/layout/list1"/>
    <dgm:cxn modelId="{7036FEFF-0BB2-4A7B-8F6C-954FAE769B0C}" type="presParOf" srcId="{D30EBBCF-0457-451B-BDFF-805C8B050433}" destId="{6AFEAFBC-F359-439F-B9A6-9EC19EE7931C}" srcOrd="8" destOrd="0" presId="urn:microsoft.com/office/officeart/2005/8/layout/list1"/>
    <dgm:cxn modelId="{41F0D6DF-2CEF-4578-A5BF-C3E9F9DDDC4F}" type="presParOf" srcId="{6AFEAFBC-F359-439F-B9A6-9EC19EE7931C}" destId="{17C795F3-C231-4EA7-9A75-D9CAD8BF6766}" srcOrd="0" destOrd="0" presId="urn:microsoft.com/office/officeart/2005/8/layout/list1"/>
    <dgm:cxn modelId="{71B0F7F9-C654-45A8-A487-54F705782E38}" type="presParOf" srcId="{6AFEAFBC-F359-439F-B9A6-9EC19EE7931C}" destId="{494A31D5-936D-432E-A940-B39458018F7A}" srcOrd="1" destOrd="0" presId="urn:microsoft.com/office/officeart/2005/8/layout/list1"/>
    <dgm:cxn modelId="{5E60E988-4321-401C-9B99-A39F1DFA9192}" type="presParOf" srcId="{D30EBBCF-0457-451B-BDFF-805C8B050433}" destId="{22FB3A52-C455-42B8-96D2-19E15DC685B2}" srcOrd="9" destOrd="0" presId="urn:microsoft.com/office/officeart/2005/8/layout/list1"/>
    <dgm:cxn modelId="{247CC330-589C-40E7-B93A-441F5895294B}" type="presParOf" srcId="{D30EBBCF-0457-451B-BDFF-805C8B050433}" destId="{2FB44082-177F-4621-8EE6-005E8E5CC4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309312-DE65-4E22-9687-E2417064D32F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21EBA74-73E9-4816-B257-F10B7AB205AB}">
      <dgm:prSet phldrT="[Texte]" custT="1"/>
      <dgm:spPr>
        <a:xfrm>
          <a:off x="387186" y="253678"/>
          <a:ext cx="4727329" cy="507164"/>
        </a:xfrm>
        <a:prstGeom prst="rect">
          <a:avLst/>
        </a:prstGeom>
        <a:solidFill>
          <a:srgbClr val="00338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Implication forte du top management</a:t>
          </a:r>
        </a:p>
      </dgm:t>
    </dgm:pt>
    <dgm:pt modelId="{CCBF4D8D-1549-4798-A958-834B52BA167E}" type="parTrans" cxnId="{91F4C450-F352-4098-B6B2-9C9BA4D73CEE}">
      <dgm:prSet/>
      <dgm:spPr/>
      <dgm:t>
        <a:bodyPr/>
        <a:lstStyle/>
        <a:p>
          <a:endParaRPr lang="fr-FR"/>
        </a:p>
      </dgm:t>
    </dgm:pt>
    <dgm:pt modelId="{63802478-2F2D-4F62-A34B-116865D41E32}" type="sibTrans" cxnId="{91F4C450-F352-4098-B6B2-9C9BA4D73CEE}">
      <dgm:prSet/>
      <dgm:spPr>
        <a:xfrm>
          <a:off x="-5446594" y="-833973"/>
          <a:ext cx="6485237" cy="6485237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fr-FR"/>
        </a:p>
      </dgm:t>
    </dgm:pt>
    <dgm:pt modelId="{DFC26F3B-2681-4C16-A674-7BC4C303B74C}">
      <dgm:prSet phldrT="[Texte]" custT="1"/>
      <dgm:spPr>
        <a:xfrm>
          <a:off x="804363" y="1014328"/>
          <a:ext cx="4310152" cy="50716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Implication forte des acteurs opérationnels</a:t>
          </a:r>
        </a:p>
      </dgm:t>
    </dgm:pt>
    <dgm:pt modelId="{61665D23-5AD8-4BF9-A961-61C273CF87AC}" type="parTrans" cxnId="{1337F2A6-D800-4105-B6AA-7A135F5A42F6}">
      <dgm:prSet/>
      <dgm:spPr/>
      <dgm:t>
        <a:bodyPr/>
        <a:lstStyle/>
        <a:p>
          <a:endParaRPr lang="fr-FR"/>
        </a:p>
      </dgm:t>
    </dgm:pt>
    <dgm:pt modelId="{4156002C-699C-4DBF-8475-1DF9C3C27CDD}" type="sibTrans" cxnId="{1337F2A6-D800-4105-B6AA-7A135F5A42F6}">
      <dgm:prSet/>
      <dgm:spPr/>
      <dgm:t>
        <a:bodyPr/>
        <a:lstStyle/>
        <a:p>
          <a:endParaRPr lang="fr-FR"/>
        </a:p>
      </dgm:t>
    </dgm:pt>
    <dgm:pt modelId="{F8B38FDB-D030-4FC2-A29C-A959AB283638}">
      <dgm:prSet phldrT="[Texte]" custT="1"/>
      <dgm:spPr>
        <a:xfrm>
          <a:off x="995128" y="2444643"/>
          <a:ext cx="4119387" cy="688171"/>
        </a:xfrm>
        <a:prstGeom prst="rect">
          <a:avLst/>
        </a:prstGeom>
        <a:solidFill>
          <a:srgbClr val="70309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Prise en compte des contraintes non fonctionnelles: conformité, cyber-sécurité, contrôles, etc.</a:t>
          </a:r>
        </a:p>
      </dgm:t>
    </dgm:pt>
    <dgm:pt modelId="{F5DC75BB-723A-4EDC-885F-DB566F50B292}" type="parTrans" cxnId="{52E29D7E-6562-468C-BEC6-85217C03E47E}">
      <dgm:prSet/>
      <dgm:spPr/>
      <dgm:t>
        <a:bodyPr/>
        <a:lstStyle/>
        <a:p>
          <a:endParaRPr lang="fr-FR"/>
        </a:p>
      </dgm:t>
    </dgm:pt>
    <dgm:pt modelId="{3480175A-13BF-43D8-9329-5482FD9136F8}" type="sibTrans" cxnId="{52E29D7E-6562-468C-BEC6-85217C03E47E}">
      <dgm:prSet/>
      <dgm:spPr/>
      <dgm:t>
        <a:bodyPr/>
        <a:lstStyle/>
        <a:p>
          <a:endParaRPr lang="fr-FR"/>
        </a:p>
      </dgm:t>
    </dgm:pt>
    <dgm:pt modelId="{21ABB641-A428-4CF9-85D6-A7FB481BBD71}">
      <dgm:prSet phldrT="[Texte]" custT="1"/>
      <dgm:spPr>
        <a:xfrm>
          <a:off x="804363" y="3295797"/>
          <a:ext cx="4310152" cy="507164"/>
        </a:xfrm>
        <a:prstGeom prst="rect">
          <a:avLst/>
        </a:prstGeom>
        <a:solidFill>
          <a:sysClr val="window" lastClr="FFFFFF">
            <a:lumMod val="6500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Agilité &amp; Respect des meilleures pratiques en matière de gestion des projets</a:t>
          </a:r>
        </a:p>
      </dgm:t>
    </dgm:pt>
    <dgm:pt modelId="{4504E90B-0289-4074-A332-1487525EFF7E}" type="parTrans" cxnId="{382804A4-9B9D-4625-ACF4-AB1C2A5FCE8F}">
      <dgm:prSet/>
      <dgm:spPr/>
      <dgm:t>
        <a:bodyPr/>
        <a:lstStyle/>
        <a:p>
          <a:endParaRPr lang="fr-FR"/>
        </a:p>
      </dgm:t>
    </dgm:pt>
    <dgm:pt modelId="{E522F2BD-0133-49AD-9536-0C70563735D9}" type="sibTrans" cxnId="{382804A4-9B9D-4625-ACF4-AB1C2A5FCE8F}">
      <dgm:prSet/>
      <dgm:spPr/>
      <dgm:t>
        <a:bodyPr/>
        <a:lstStyle/>
        <a:p>
          <a:endParaRPr lang="fr-FR"/>
        </a:p>
      </dgm:t>
    </dgm:pt>
    <dgm:pt modelId="{74705469-D823-4017-96AE-093E5F542A1E}">
      <dgm:prSet phldrT="[Texte]" custT="1"/>
      <dgm:spPr>
        <a:xfrm>
          <a:off x="995128" y="1774978"/>
          <a:ext cx="4119387" cy="507164"/>
        </a:xfrm>
        <a:prstGeom prst="rect">
          <a:avLst/>
        </a:prstGeom>
        <a:solidFill>
          <a:srgbClr val="ED7D31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Contextualisation</a:t>
          </a:r>
        </a:p>
      </dgm:t>
    </dgm:pt>
    <dgm:pt modelId="{79552A20-7EF8-47A7-BE60-7C6B35F2624A}" type="parTrans" cxnId="{25235971-3893-462E-85B5-B4396420B706}">
      <dgm:prSet/>
      <dgm:spPr/>
      <dgm:t>
        <a:bodyPr/>
        <a:lstStyle/>
        <a:p>
          <a:endParaRPr lang="fr-FR"/>
        </a:p>
      </dgm:t>
    </dgm:pt>
    <dgm:pt modelId="{EBB69ED1-1A93-4F7F-8FD1-AE81E2C81FD7}" type="sibTrans" cxnId="{25235971-3893-462E-85B5-B4396420B706}">
      <dgm:prSet/>
      <dgm:spPr/>
      <dgm:t>
        <a:bodyPr/>
        <a:lstStyle/>
        <a:p>
          <a:endParaRPr lang="fr-FR"/>
        </a:p>
      </dgm:t>
    </dgm:pt>
    <dgm:pt modelId="{ED6524FA-F158-4D3C-B6C9-42C43C66DE64}">
      <dgm:prSet phldrT="[Texte]" custT="1"/>
      <dgm:spPr>
        <a:xfrm>
          <a:off x="387186" y="4056447"/>
          <a:ext cx="4727329" cy="50716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Intégration à l’écosystème (hôpitaux, centres d’état civil, etc.)</a:t>
          </a:r>
        </a:p>
      </dgm:t>
    </dgm:pt>
    <dgm:pt modelId="{7CF18851-9105-4374-91B3-FD463A4D9B0C}" type="parTrans" cxnId="{C8F297F5-B547-47BA-B4BE-F48D724051C1}">
      <dgm:prSet/>
      <dgm:spPr/>
      <dgm:t>
        <a:bodyPr/>
        <a:lstStyle/>
        <a:p>
          <a:endParaRPr lang="fr-FR"/>
        </a:p>
      </dgm:t>
    </dgm:pt>
    <dgm:pt modelId="{7460DA23-830F-467E-B271-A956A4F5B685}" type="sibTrans" cxnId="{C8F297F5-B547-47BA-B4BE-F48D724051C1}">
      <dgm:prSet/>
      <dgm:spPr/>
      <dgm:t>
        <a:bodyPr/>
        <a:lstStyle/>
        <a:p>
          <a:endParaRPr lang="fr-FR"/>
        </a:p>
      </dgm:t>
    </dgm:pt>
    <dgm:pt modelId="{2458D4F3-CFE0-4B53-8288-B3718E671E5F}" type="pres">
      <dgm:prSet presAssocID="{E9309312-DE65-4E22-9687-E2417064D32F}" presName="Name0" presStyleCnt="0">
        <dgm:presLayoutVars>
          <dgm:chMax val="7"/>
          <dgm:chPref val="7"/>
          <dgm:dir/>
        </dgm:presLayoutVars>
      </dgm:prSet>
      <dgm:spPr/>
    </dgm:pt>
    <dgm:pt modelId="{07ED669E-9C0C-479C-A156-8CEA4B663C44}" type="pres">
      <dgm:prSet presAssocID="{E9309312-DE65-4E22-9687-E2417064D32F}" presName="Name1" presStyleCnt="0"/>
      <dgm:spPr/>
    </dgm:pt>
    <dgm:pt modelId="{3704193E-A0D2-4167-A156-089DDD6EED06}" type="pres">
      <dgm:prSet presAssocID="{E9309312-DE65-4E22-9687-E2417064D32F}" presName="cycle" presStyleCnt="0"/>
      <dgm:spPr/>
    </dgm:pt>
    <dgm:pt modelId="{029D55B1-65A3-4E61-A978-2B40D9FE1F7D}" type="pres">
      <dgm:prSet presAssocID="{E9309312-DE65-4E22-9687-E2417064D32F}" presName="srcNode" presStyleLbl="node1" presStyleIdx="0" presStyleCnt="6"/>
      <dgm:spPr/>
    </dgm:pt>
    <dgm:pt modelId="{511D8B96-2117-44A3-8655-9BB04BEE0571}" type="pres">
      <dgm:prSet presAssocID="{E9309312-DE65-4E22-9687-E2417064D32F}" presName="conn" presStyleLbl="parChTrans1D2" presStyleIdx="0" presStyleCnt="1"/>
      <dgm:spPr/>
    </dgm:pt>
    <dgm:pt modelId="{59975E4B-3DBF-4FBE-AAE7-8B26D36D7624}" type="pres">
      <dgm:prSet presAssocID="{E9309312-DE65-4E22-9687-E2417064D32F}" presName="extraNode" presStyleLbl="node1" presStyleIdx="0" presStyleCnt="6"/>
      <dgm:spPr/>
    </dgm:pt>
    <dgm:pt modelId="{ACFE5B02-E4E3-4D1A-94B4-2F2EB590751E}" type="pres">
      <dgm:prSet presAssocID="{E9309312-DE65-4E22-9687-E2417064D32F}" presName="dstNode" presStyleLbl="node1" presStyleIdx="0" presStyleCnt="6"/>
      <dgm:spPr/>
    </dgm:pt>
    <dgm:pt modelId="{4123BF45-572C-4AD3-ABD7-DAD80E7F6A31}" type="pres">
      <dgm:prSet presAssocID="{E21EBA74-73E9-4816-B257-F10B7AB205AB}" presName="text_1" presStyleLbl="node1" presStyleIdx="0" presStyleCnt="6">
        <dgm:presLayoutVars>
          <dgm:bulletEnabled val="1"/>
        </dgm:presLayoutVars>
      </dgm:prSet>
      <dgm:spPr/>
    </dgm:pt>
    <dgm:pt modelId="{D9CC1210-209C-44F1-8BDB-CFF4E601244D}" type="pres">
      <dgm:prSet presAssocID="{E21EBA74-73E9-4816-B257-F10B7AB205AB}" presName="accent_1" presStyleCnt="0"/>
      <dgm:spPr/>
    </dgm:pt>
    <dgm:pt modelId="{7052348C-CC2E-4B93-8C70-1333D8681986}" type="pres">
      <dgm:prSet presAssocID="{E21EBA74-73E9-4816-B257-F10B7AB205AB}" presName="accentRepeatNode" presStyleLbl="solidFgAcc1" presStyleIdx="0" presStyleCnt="6"/>
      <dgm:spPr>
        <a:xfrm>
          <a:off x="70208" y="190282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</dgm:pt>
    <dgm:pt modelId="{8A76C549-5974-4DE3-BECE-7893C4299BCB}" type="pres">
      <dgm:prSet presAssocID="{DFC26F3B-2681-4C16-A674-7BC4C303B74C}" presName="text_2" presStyleLbl="node1" presStyleIdx="1" presStyleCnt="6">
        <dgm:presLayoutVars>
          <dgm:bulletEnabled val="1"/>
        </dgm:presLayoutVars>
      </dgm:prSet>
      <dgm:spPr/>
    </dgm:pt>
    <dgm:pt modelId="{D7DCE0B0-8BF0-4A0E-8F7B-07D3D783F1ED}" type="pres">
      <dgm:prSet presAssocID="{DFC26F3B-2681-4C16-A674-7BC4C303B74C}" presName="accent_2" presStyleCnt="0"/>
      <dgm:spPr/>
    </dgm:pt>
    <dgm:pt modelId="{4B0C77FA-510C-48D0-A721-D58A73824A8C}" type="pres">
      <dgm:prSet presAssocID="{DFC26F3B-2681-4C16-A674-7BC4C303B74C}" presName="accentRepeatNode" presStyleLbl="solidFgAcc1" presStyleIdx="1" presStyleCnt="6"/>
      <dgm:spPr>
        <a:xfrm>
          <a:off x="487386" y="950933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</dgm:pt>
    <dgm:pt modelId="{579B16C0-C3B0-4DBC-BDEB-E992822238FE}" type="pres">
      <dgm:prSet presAssocID="{74705469-D823-4017-96AE-093E5F542A1E}" presName="text_3" presStyleLbl="node1" presStyleIdx="2" presStyleCnt="6">
        <dgm:presLayoutVars>
          <dgm:bulletEnabled val="1"/>
        </dgm:presLayoutVars>
      </dgm:prSet>
      <dgm:spPr/>
    </dgm:pt>
    <dgm:pt modelId="{E46AA147-F402-4213-B98C-FDF9B2C44C34}" type="pres">
      <dgm:prSet presAssocID="{74705469-D823-4017-96AE-093E5F542A1E}" presName="accent_3" presStyleCnt="0"/>
      <dgm:spPr/>
    </dgm:pt>
    <dgm:pt modelId="{2DA9FA76-97CB-4D6D-9955-311400371C8F}" type="pres">
      <dgm:prSet presAssocID="{74705469-D823-4017-96AE-093E5F542A1E}" presName="accentRepeatNode" presStyleLbl="solidFgAcc1" presStyleIdx="2" presStyleCnt="6"/>
      <dgm:spPr>
        <a:xfrm>
          <a:off x="678150" y="1711583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</dgm:pt>
    <dgm:pt modelId="{2F5F1154-61DD-4C03-BCE7-487E58E6A5C5}" type="pres">
      <dgm:prSet presAssocID="{F8B38FDB-D030-4FC2-A29C-A959AB283638}" presName="text_4" presStyleLbl="node1" presStyleIdx="3" presStyleCnt="6" custScaleY="135690">
        <dgm:presLayoutVars>
          <dgm:bulletEnabled val="1"/>
        </dgm:presLayoutVars>
      </dgm:prSet>
      <dgm:spPr/>
    </dgm:pt>
    <dgm:pt modelId="{C57DB849-86A7-43D4-BF4B-D3D15768768D}" type="pres">
      <dgm:prSet presAssocID="{F8B38FDB-D030-4FC2-A29C-A959AB283638}" presName="accent_4" presStyleCnt="0"/>
      <dgm:spPr/>
    </dgm:pt>
    <dgm:pt modelId="{4D117C98-E8E2-4CD2-BCC8-AD7ACA41303E}" type="pres">
      <dgm:prSet presAssocID="{F8B38FDB-D030-4FC2-A29C-A959AB283638}" presName="accentRepeatNode" presStyleLbl="solidFgAcc1" presStyleIdx="3" presStyleCnt="6"/>
      <dgm:spPr>
        <a:xfrm>
          <a:off x="678150" y="2471751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</dgm:pt>
    <dgm:pt modelId="{9210B857-475C-45D6-974F-DA87F61E432F}" type="pres">
      <dgm:prSet presAssocID="{21ABB641-A428-4CF9-85D6-A7FB481BBD71}" presName="text_5" presStyleLbl="node1" presStyleIdx="4" presStyleCnt="6">
        <dgm:presLayoutVars>
          <dgm:bulletEnabled val="1"/>
        </dgm:presLayoutVars>
      </dgm:prSet>
      <dgm:spPr/>
    </dgm:pt>
    <dgm:pt modelId="{2F0EBB5F-BBDD-4643-9C2D-F66D2DA97F57}" type="pres">
      <dgm:prSet presAssocID="{21ABB641-A428-4CF9-85D6-A7FB481BBD71}" presName="accent_5" presStyleCnt="0"/>
      <dgm:spPr/>
    </dgm:pt>
    <dgm:pt modelId="{9691B0E1-088C-4758-86A1-94240D7C06F3}" type="pres">
      <dgm:prSet presAssocID="{21ABB641-A428-4CF9-85D6-A7FB481BBD71}" presName="accentRepeatNode" presStyleLbl="solidFgAcc1" presStyleIdx="4" presStyleCnt="6"/>
      <dgm:spPr>
        <a:xfrm>
          <a:off x="487386" y="3232401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</dgm:pt>
    <dgm:pt modelId="{F4F86A4E-D5C8-4BCD-9843-38C52D492D0D}" type="pres">
      <dgm:prSet presAssocID="{ED6524FA-F158-4D3C-B6C9-42C43C66DE64}" presName="text_6" presStyleLbl="node1" presStyleIdx="5" presStyleCnt="6">
        <dgm:presLayoutVars>
          <dgm:bulletEnabled val="1"/>
        </dgm:presLayoutVars>
      </dgm:prSet>
      <dgm:spPr/>
    </dgm:pt>
    <dgm:pt modelId="{E66E6B5E-83DF-49BD-B91B-CACEB40F9590}" type="pres">
      <dgm:prSet presAssocID="{ED6524FA-F158-4D3C-B6C9-42C43C66DE64}" presName="accent_6" presStyleCnt="0"/>
      <dgm:spPr/>
    </dgm:pt>
    <dgm:pt modelId="{8D197FF3-7D62-4FC0-8EA3-BAF238D83779}" type="pres">
      <dgm:prSet presAssocID="{ED6524FA-F158-4D3C-B6C9-42C43C66DE64}" presName="accentRepeatNode" presStyleLbl="solidFgAcc1" presStyleIdx="5" presStyleCnt="6"/>
      <dgm:spPr>
        <a:xfrm>
          <a:off x="70208" y="3993051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</dgm:pt>
  </dgm:ptLst>
  <dgm:cxnLst>
    <dgm:cxn modelId="{9A1B8D18-AC18-40FE-9964-C62485746DE1}" type="presOf" srcId="{E21EBA74-73E9-4816-B257-F10B7AB205AB}" destId="{4123BF45-572C-4AD3-ABD7-DAD80E7F6A31}" srcOrd="0" destOrd="0" presId="urn:microsoft.com/office/officeart/2008/layout/VerticalCurvedList"/>
    <dgm:cxn modelId="{401A1B3F-174E-4EE0-B7E8-33DF467FADAD}" type="presOf" srcId="{F8B38FDB-D030-4FC2-A29C-A959AB283638}" destId="{2F5F1154-61DD-4C03-BCE7-487E58E6A5C5}" srcOrd="0" destOrd="0" presId="urn:microsoft.com/office/officeart/2008/layout/VerticalCurvedList"/>
    <dgm:cxn modelId="{91F4C450-F352-4098-B6B2-9C9BA4D73CEE}" srcId="{E9309312-DE65-4E22-9687-E2417064D32F}" destId="{E21EBA74-73E9-4816-B257-F10B7AB205AB}" srcOrd="0" destOrd="0" parTransId="{CCBF4D8D-1549-4798-A958-834B52BA167E}" sibTransId="{63802478-2F2D-4F62-A34B-116865D41E32}"/>
    <dgm:cxn modelId="{96B33D52-EE54-4A3E-A05F-FAF0983B2DC8}" type="presOf" srcId="{ED6524FA-F158-4D3C-B6C9-42C43C66DE64}" destId="{F4F86A4E-D5C8-4BCD-9843-38C52D492D0D}" srcOrd="0" destOrd="0" presId="urn:microsoft.com/office/officeart/2008/layout/VerticalCurvedList"/>
    <dgm:cxn modelId="{9091AB70-62CD-4E6D-874E-E891E9EDD7E7}" type="presOf" srcId="{74705469-D823-4017-96AE-093E5F542A1E}" destId="{579B16C0-C3B0-4DBC-BDEB-E992822238FE}" srcOrd="0" destOrd="0" presId="urn:microsoft.com/office/officeart/2008/layout/VerticalCurvedList"/>
    <dgm:cxn modelId="{25235971-3893-462E-85B5-B4396420B706}" srcId="{E9309312-DE65-4E22-9687-E2417064D32F}" destId="{74705469-D823-4017-96AE-093E5F542A1E}" srcOrd="2" destOrd="0" parTransId="{79552A20-7EF8-47A7-BE60-7C6B35F2624A}" sibTransId="{EBB69ED1-1A93-4F7F-8FD1-AE81E2C81FD7}"/>
    <dgm:cxn modelId="{52E29D7E-6562-468C-BEC6-85217C03E47E}" srcId="{E9309312-DE65-4E22-9687-E2417064D32F}" destId="{F8B38FDB-D030-4FC2-A29C-A959AB283638}" srcOrd="3" destOrd="0" parTransId="{F5DC75BB-723A-4EDC-885F-DB566F50B292}" sibTransId="{3480175A-13BF-43D8-9329-5482FD9136F8}"/>
    <dgm:cxn modelId="{323BB494-8187-4B97-B028-A11D9058BA8B}" type="presOf" srcId="{21ABB641-A428-4CF9-85D6-A7FB481BBD71}" destId="{9210B857-475C-45D6-974F-DA87F61E432F}" srcOrd="0" destOrd="0" presId="urn:microsoft.com/office/officeart/2008/layout/VerticalCurvedList"/>
    <dgm:cxn modelId="{8861E797-824F-4618-96F5-BCB09D1EE272}" type="presOf" srcId="{63802478-2F2D-4F62-A34B-116865D41E32}" destId="{511D8B96-2117-44A3-8655-9BB04BEE0571}" srcOrd="0" destOrd="0" presId="urn:microsoft.com/office/officeart/2008/layout/VerticalCurvedList"/>
    <dgm:cxn modelId="{382804A4-9B9D-4625-ACF4-AB1C2A5FCE8F}" srcId="{E9309312-DE65-4E22-9687-E2417064D32F}" destId="{21ABB641-A428-4CF9-85D6-A7FB481BBD71}" srcOrd="4" destOrd="0" parTransId="{4504E90B-0289-4074-A332-1487525EFF7E}" sibTransId="{E522F2BD-0133-49AD-9536-0C70563735D9}"/>
    <dgm:cxn modelId="{1337F2A6-D800-4105-B6AA-7A135F5A42F6}" srcId="{E9309312-DE65-4E22-9687-E2417064D32F}" destId="{DFC26F3B-2681-4C16-A674-7BC4C303B74C}" srcOrd="1" destOrd="0" parTransId="{61665D23-5AD8-4BF9-A961-61C273CF87AC}" sibTransId="{4156002C-699C-4DBF-8475-1DF9C3C27CDD}"/>
    <dgm:cxn modelId="{D0B291D8-F115-4742-97F2-65CBC39FF7C3}" type="presOf" srcId="{E9309312-DE65-4E22-9687-E2417064D32F}" destId="{2458D4F3-CFE0-4B53-8288-B3718E671E5F}" srcOrd="0" destOrd="0" presId="urn:microsoft.com/office/officeart/2008/layout/VerticalCurvedList"/>
    <dgm:cxn modelId="{4339B4E6-786C-488A-9CF5-BACF624568E2}" type="presOf" srcId="{DFC26F3B-2681-4C16-A674-7BC4C303B74C}" destId="{8A76C549-5974-4DE3-BECE-7893C4299BCB}" srcOrd="0" destOrd="0" presId="urn:microsoft.com/office/officeart/2008/layout/VerticalCurvedList"/>
    <dgm:cxn modelId="{C8F297F5-B547-47BA-B4BE-F48D724051C1}" srcId="{E9309312-DE65-4E22-9687-E2417064D32F}" destId="{ED6524FA-F158-4D3C-B6C9-42C43C66DE64}" srcOrd="5" destOrd="0" parTransId="{7CF18851-9105-4374-91B3-FD463A4D9B0C}" sibTransId="{7460DA23-830F-467E-B271-A956A4F5B685}"/>
    <dgm:cxn modelId="{83B42902-C7FB-434D-8E2D-3B6C1D6D29AF}" type="presParOf" srcId="{2458D4F3-CFE0-4B53-8288-B3718E671E5F}" destId="{07ED669E-9C0C-479C-A156-8CEA4B663C44}" srcOrd="0" destOrd="0" presId="urn:microsoft.com/office/officeart/2008/layout/VerticalCurvedList"/>
    <dgm:cxn modelId="{60DDCBE6-0B29-4742-BA6B-E35227353EFB}" type="presParOf" srcId="{07ED669E-9C0C-479C-A156-8CEA4B663C44}" destId="{3704193E-A0D2-4167-A156-089DDD6EED06}" srcOrd="0" destOrd="0" presId="urn:microsoft.com/office/officeart/2008/layout/VerticalCurvedList"/>
    <dgm:cxn modelId="{8845EE2D-A827-4427-8791-8D47794F21E9}" type="presParOf" srcId="{3704193E-A0D2-4167-A156-089DDD6EED06}" destId="{029D55B1-65A3-4E61-A978-2B40D9FE1F7D}" srcOrd="0" destOrd="0" presId="urn:microsoft.com/office/officeart/2008/layout/VerticalCurvedList"/>
    <dgm:cxn modelId="{30A9454E-FAB4-4F2D-9B99-25959B24082F}" type="presParOf" srcId="{3704193E-A0D2-4167-A156-089DDD6EED06}" destId="{511D8B96-2117-44A3-8655-9BB04BEE0571}" srcOrd="1" destOrd="0" presId="urn:microsoft.com/office/officeart/2008/layout/VerticalCurvedList"/>
    <dgm:cxn modelId="{3F52373C-2CD3-4B03-9D1D-B4F0DEE5672F}" type="presParOf" srcId="{3704193E-A0D2-4167-A156-089DDD6EED06}" destId="{59975E4B-3DBF-4FBE-AAE7-8B26D36D7624}" srcOrd="2" destOrd="0" presId="urn:microsoft.com/office/officeart/2008/layout/VerticalCurvedList"/>
    <dgm:cxn modelId="{FA8C3FE6-2568-48D6-A983-5BB35B9E5C1E}" type="presParOf" srcId="{3704193E-A0D2-4167-A156-089DDD6EED06}" destId="{ACFE5B02-E4E3-4D1A-94B4-2F2EB590751E}" srcOrd="3" destOrd="0" presId="urn:microsoft.com/office/officeart/2008/layout/VerticalCurvedList"/>
    <dgm:cxn modelId="{FCAD895F-1316-426C-A1EE-5937E495D114}" type="presParOf" srcId="{07ED669E-9C0C-479C-A156-8CEA4B663C44}" destId="{4123BF45-572C-4AD3-ABD7-DAD80E7F6A31}" srcOrd="1" destOrd="0" presId="urn:microsoft.com/office/officeart/2008/layout/VerticalCurvedList"/>
    <dgm:cxn modelId="{31B5A7B5-018D-49FE-A875-5CEC61D57C12}" type="presParOf" srcId="{07ED669E-9C0C-479C-A156-8CEA4B663C44}" destId="{D9CC1210-209C-44F1-8BDB-CFF4E601244D}" srcOrd="2" destOrd="0" presId="urn:microsoft.com/office/officeart/2008/layout/VerticalCurvedList"/>
    <dgm:cxn modelId="{C04E3B3B-D04D-450D-9552-8E6BD122D280}" type="presParOf" srcId="{D9CC1210-209C-44F1-8BDB-CFF4E601244D}" destId="{7052348C-CC2E-4B93-8C70-1333D8681986}" srcOrd="0" destOrd="0" presId="urn:microsoft.com/office/officeart/2008/layout/VerticalCurvedList"/>
    <dgm:cxn modelId="{90A5DFD4-13AB-402C-BF9E-7063AEE32684}" type="presParOf" srcId="{07ED669E-9C0C-479C-A156-8CEA4B663C44}" destId="{8A76C549-5974-4DE3-BECE-7893C4299BCB}" srcOrd="3" destOrd="0" presId="urn:microsoft.com/office/officeart/2008/layout/VerticalCurvedList"/>
    <dgm:cxn modelId="{3C58C9AA-A31A-4138-9324-8E35EC8DD516}" type="presParOf" srcId="{07ED669E-9C0C-479C-A156-8CEA4B663C44}" destId="{D7DCE0B0-8BF0-4A0E-8F7B-07D3D783F1ED}" srcOrd="4" destOrd="0" presId="urn:microsoft.com/office/officeart/2008/layout/VerticalCurvedList"/>
    <dgm:cxn modelId="{3606E3B0-2B12-4F91-A6E0-842FB0BAAB35}" type="presParOf" srcId="{D7DCE0B0-8BF0-4A0E-8F7B-07D3D783F1ED}" destId="{4B0C77FA-510C-48D0-A721-D58A73824A8C}" srcOrd="0" destOrd="0" presId="urn:microsoft.com/office/officeart/2008/layout/VerticalCurvedList"/>
    <dgm:cxn modelId="{EDEA9B1E-3B8A-42E3-9AF7-194FE7414414}" type="presParOf" srcId="{07ED669E-9C0C-479C-A156-8CEA4B663C44}" destId="{579B16C0-C3B0-4DBC-BDEB-E992822238FE}" srcOrd="5" destOrd="0" presId="urn:microsoft.com/office/officeart/2008/layout/VerticalCurvedList"/>
    <dgm:cxn modelId="{64E888E4-BAC6-4A28-9A60-A3F0E428276A}" type="presParOf" srcId="{07ED669E-9C0C-479C-A156-8CEA4B663C44}" destId="{E46AA147-F402-4213-B98C-FDF9B2C44C34}" srcOrd="6" destOrd="0" presId="urn:microsoft.com/office/officeart/2008/layout/VerticalCurvedList"/>
    <dgm:cxn modelId="{8368C095-F0F9-4B5A-B783-2C2A6BF3A94E}" type="presParOf" srcId="{E46AA147-F402-4213-B98C-FDF9B2C44C34}" destId="{2DA9FA76-97CB-4D6D-9955-311400371C8F}" srcOrd="0" destOrd="0" presId="urn:microsoft.com/office/officeart/2008/layout/VerticalCurvedList"/>
    <dgm:cxn modelId="{E83C9FFD-F9FA-4E8B-A915-5B19D924E823}" type="presParOf" srcId="{07ED669E-9C0C-479C-A156-8CEA4B663C44}" destId="{2F5F1154-61DD-4C03-BCE7-487E58E6A5C5}" srcOrd="7" destOrd="0" presId="urn:microsoft.com/office/officeart/2008/layout/VerticalCurvedList"/>
    <dgm:cxn modelId="{9BAF3E26-F78D-4DDC-9EC8-98122FD8842E}" type="presParOf" srcId="{07ED669E-9C0C-479C-A156-8CEA4B663C44}" destId="{C57DB849-86A7-43D4-BF4B-D3D15768768D}" srcOrd="8" destOrd="0" presId="urn:microsoft.com/office/officeart/2008/layout/VerticalCurvedList"/>
    <dgm:cxn modelId="{93FFD9C6-7F8C-424D-974D-211F4B41E827}" type="presParOf" srcId="{C57DB849-86A7-43D4-BF4B-D3D15768768D}" destId="{4D117C98-E8E2-4CD2-BCC8-AD7ACA41303E}" srcOrd="0" destOrd="0" presId="urn:microsoft.com/office/officeart/2008/layout/VerticalCurvedList"/>
    <dgm:cxn modelId="{882A432E-F193-4644-AD0C-E38A22FEB855}" type="presParOf" srcId="{07ED669E-9C0C-479C-A156-8CEA4B663C44}" destId="{9210B857-475C-45D6-974F-DA87F61E432F}" srcOrd="9" destOrd="0" presId="urn:microsoft.com/office/officeart/2008/layout/VerticalCurvedList"/>
    <dgm:cxn modelId="{28AC754F-8F18-4EA8-BE55-04A6568646EA}" type="presParOf" srcId="{07ED669E-9C0C-479C-A156-8CEA4B663C44}" destId="{2F0EBB5F-BBDD-4643-9C2D-F66D2DA97F57}" srcOrd="10" destOrd="0" presId="urn:microsoft.com/office/officeart/2008/layout/VerticalCurvedList"/>
    <dgm:cxn modelId="{DFA61A10-B193-432F-90E9-15E59526D428}" type="presParOf" srcId="{2F0EBB5F-BBDD-4643-9C2D-F66D2DA97F57}" destId="{9691B0E1-088C-4758-86A1-94240D7C06F3}" srcOrd="0" destOrd="0" presId="urn:microsoft.com/office/officeart/2008/layout/VerticalCurvedList"/>
    <dgm:cxn modelId="{9BAA7477-6837-49ED-A945-ADFBDFBCACC5}" type="presParOf" srcId="{07ED669E-9C0C-479C-A156-8CEA4B663C44}" destId="{F4F86A4E-D5C8-4BCD-9843-38C52D492D0D}" srcOrd="11" destOrd="0" presId="urn:microsoft.com/office/officeart/2008/layout/VerticalCurvedList"/>
    <dgm:cxn modelId="{A97BC1FB-7005-424C-874F-5F638E53E6B7}" type="presParOf" srcId="{07ED669E-9C0C-479C-A156-8CEA4B663C44}" destId="{E66E6B5E-83DF-49BD-B91B-CACEB40F9590}" srcOrd="12" destOrd="0" presId="urn:microsoft.com/office/officeart/2008/layout/VerticalCurvedList"/>
    <dgm:cxn modelId="{7BDE9D4A-D9CC-49D6-9ABB-03BA4AEEAE11}" type="presParOf" srcId="{E66E6B5E-83DF-49BD-B91B-CACEB40F9590}" destId="{8D197FF3-7D62-4FC0-8EA3-BAF238D837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04C128-7D74-4F83-8F31-AC6A63B3241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4374D7F-7816-4802-8617-F2FFD2E4B45F}">
      <dgm:prSet phldrT="[Texte]" custT="1"/>
      <dgm:spPr>
        <a:xfrm>
          <a:off x="325440" y="9997"/>
          <a:ext cx="4556163" cy="236085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Cyber-attaques</a:t>
          </a:r>
        </a:p>
      </dgm:t>
    </dgm:pt>
    <dgm:pt modelId="{6382B73B-44F7-4E50-993E-815015A7FEEF}" type="parTrans" cxnId="{2BC173DA-382B-42F0-AFC7-4B83CDBA3950}">
      <dgm:prSet/>
      <dgm:spPr/>
      <dgm:t>
        <a:bodyPr/>
        <a:lstStyle/>
        <a:p>
          <a:endParaRPr lang="fr-FR"/>
        </a:p>
      </dgm:t>
    </dgm:pt>
    <dgm:pt modelId="{8968B5A6-8F8E-4B58-9816-C292AB49EA69}" type="sibTrans" cxnId="{2BC173DA-382B-42F0-AFC7-4B83CDBA3950}">
      <dgm:prSet/>
      <dgm:spPr/>
      <dgm:t>
        <a:bodyPr/>
        <a:lstStyle/>
        <a:p>
          <a:endParaRPr lang="fr-FR"/>
        </a:p>
      </dgm:t>
    </dgm:pt>
    <dgm:pt modelId="{5C419645-3E28-47CB-8172-7F0AAED5E9C8}">
      <dgm:prSet phldrT="[Texte]" custT="1"/>
      <dgm:spPr>
        <a:xfrm>
          <a:off x="325440" y="889222"/>
          <a:ext cx="4556163" cy="293142"/>
        </a:xfrm>
        <a:prstGeom prst="roundRect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Bugs</a:t>
          </a:r>
        </a:p>
      </dgm:t>
    </dgm:pt>
    <dgm:pt modelId="{C0B7E7F4-B745-4C5A-8B1D-DA157EFCC69A}" type="parTrans" cxnId="{BB68C6D1-6852-43DD-940A-C1DE5403C7D5}">
      <dgm:prSet/>
      <dgm:spPr/>
      <dgm:t>
        <a:bodyPr/>
        <a:lstStyle/>
        <a:p>
          <a:endParaRPr lang="fr-FR"/>
        </a:p>
      </dgm:t>
    </dgm:pt>
    <dgm:pt modelId="{1CD06640-BFA6-4E48-ABE2-AB3C5CC67A75}" type="sibTrans" cxnId="{BB68C6D1-6852-43DD-940A-C1DE5403C7D5}">
      <dgm:prSet/>
      <dgm:spPr/>
      <dgm:t>
        <a:bodyPr/>
        <a:lstStyle/>
        <a:p>
          <a:endParaRPr lang="fr-FR"/>
        </a:p>
      </dgm:t>
    </dgm:pt>
    <dgm:pt modelId="{0883F820-308D-4FE2-9459-D1A206ABB664}">
      <dgm:prSet phldrT="[Texte]" custT="1"/>
      <dgm:spPr>
        <a:xfrm>
          <a:off x="325440" y="2944852"/>
          <a:ext cx="4556163" cy="251749"/>
        </a:xfrm>
        <a:prstGeom prst="roundRect">
          <a:avLst/>
        </a:prstGeom>
        <a:solidFill>
          <a:srgbClr val="70309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Réglementation</a:t>
          </a:r>
        </a:p>
      </dgm:t>
    </dgm:pt>
    <dgm:pt modelId="{440F379C-259A-4F47-9058-D259AB3D3A7A}" type="parTrans" cxnId="{4BEAF951-3EBE-4E7B-BEE8-7E85CA66C3D1}">
      <dgm:prSet/>
      <dgm:spPr/>
      <dgm:t>
        <a:bodyPr/>
        <a:lstStyle/>
        <a:p>
          <a:endParaRPr lang="fr-FR"/>
        </a:p>
      </dgm:t>
    </dgm:pt>
    <dgm:pt modelId="{70517A46-2BF5-495B-8CFD-163F3E87F8D7}" type="sibTrans" cxnId="{4BEAF951-3EBE-4E7B-BEE8-7E85CA66C3D1}">
      <dgm:prSet/>
      <dgm:spPr/>
      <dgm:t>
        <a:bodyPr/>
        <a:lstStyle/>
        <a:p>
          <a:endParaRPr lang="fr-FR"/>
        </a:p>
      </dgm:t>
    </dgm:pt>
    <dgm:pt modelId="{10E2F1D2-8DC5-4185-B3AB-A8EF7F4E7FE7}">
      <dgm:prSet phldrT="[Texte]" custT="1"/>
      <dgm:spPr>
        <a:xfrm>
          <a:off x="0" y="1093804"/>
          <a:ext cx="6508805" cy="6993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fr-F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Une anomalie de calcul pourrait se répéter des milliers de fois avant que la société ne s’en rende compte</a:t>
          </a:r>
        </a:p>
      </dgm:t>
    </dgm:pt>
    <dgm:pt modelId="{278DC50D-6F78-485C-8D99-8E2A36599BB4}" type="parTrans" cxnId="{483A8497-F368-4112-9073-443D4373694B}">
      <dgm:prSet/>
      <dgm:spPr/>
      <dgm:t>
        <a:bodyPr/>
        <a:lstStyle/>
        <a:p>
          <a:endParaRPr lang="fr-FR"/>
        </a:p>
      </dgm:t>
    </dgm:pt>
    <dgm:pt modelId="{4B43E204-21B9-4871-A671-5F0A436727C2}" type="sibTrans" cxnId="{483A8497-F368-4112-9073-443D4373694B}">
      <dgm:prSet/>
      <dgm:spPr/>
      <dgm:t>
        <a:bodyPr/>
        <a:lstStyle/>
        <a:p>
          <a:endParaRPr lang="fr-FR"/>
        </a:p>
      </dgm:t>
    </dgm:pt>
    <dgm:pt modelId="{31830A86-5DA6-41F0-8402-45835C4693C6}">
      <dgm:prSet phldrT="[Texte]" custT="1"/>
      <dgm:spPr>
        <a:xfrm>
          <a:off x="0" y="3108042"/>
          <a:ext cx="6508805" cy="963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fr-F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Lois sur la protection des données à caractères </a:t>
          </a:r>
          <a:r>
            <a:rPr lang="fr-FR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pesonnels</a:t>
          </a:r>
          <a:r>
            <a:rPr lang="fr-F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 et les transactions </a:t>
          </a:r>
          <a:r>
            <a:rPr lang="fr-FR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electroniques</a:t>
          </a:r>
          <a:r>
            <a:rPr lang="fr-F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 / Lutte anti-blanchiment</a:t>
          </a:r>
        </a:p>
      </dgm:t>
    </dgm:pt>
    <dgm:pt modelId="{B8B1D43E-EE6E-4B54-B8BF-E339830026DA}" type="parTrans" cxnId="{5816B989-0C9D-4784-A64A-21A7FA0055E5}">
      <dgm:prSet/>
      <dgm:spPr/>
      <dgm:t>
        <a:bodyPr/>
        <a:lstStyle/>
        <a:p>
          <a:endParaRPr lang="fr-FR"/>
        </a:p>
      </dgm:t>
    </dgm:pt>
    <dgm:pt modelId="{C00CB752-9C7A-4C81-AA0B-F40AA5558438}" type="sibTrans" cxnId="{5816B989-0C9D-4784-A64A-21A7FA0055E5}">
      <dgm:prSet/>
      <dgm:spPr/>
      <dgm:t>
        <a:bodyPr/>
        <a:lstStyle/>
        <a:p>
          <a:endParaRPr lang="fr-FR"/>
        </a:p>
      </dgm:t>
    </dgm:pt>
    <dgm:pt modelId="{E92165BB-8796-4C5D-BB53-3E9A9CDA468D}">
      <dgm:prSet phldrT="[Texte]" custT="1"/>
      <dgm:spPr>
        <a:xfrm>
          <a:off x="0" y="157522"/>
          <a:ext cx="6508805" cy="6993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fr-F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Pouvant provenir aussi bien de l’interne que de n’importe quel pays dans le monde</a:t>
          </a:r>
        </a:p>
      </dgm:t>
    </dgm:pt>
    <dgm:pt modelId="{A77B6957-E719-4D8B-9E10-3FD10BEA7F71}" type="parTrans" cxnId="{97226349-1F63-4FCD-834E-3892CADC93EC}">
      <dgm:prSet/>
      <dgm:spPr/>
      <dgm:t>
        <a:bodyPr/>
        <a:lstStyle/>
        <a:p>
          <a:endParaRPr lang="fr-FR"/>
        </a:p>
      </dgm:t>
    </dgm:pt>
    <dgm:pt modelId="{285831FC-E9F4-4F61-A48F-70577406D439}" type="sibTrans" cxnId="{97226349-1F63-4FCD-834E-3892CADC93EC}">
      <dgm:prSet/>
      <dgm:spPr/>
      <dgm:t>
        <a:bodyPr/>
        <a:lstStyle/>
        <a:p>
          <a:endParaRPr lang="fr-FR"/>
        </a:p>
      </dgm:t>
    </dgm:pt>
    <dgm:pt modelId="{8B2DDA9D-6ECC-4B64-ACFC-D4B9EEF70C2E}">
      <dgm:prSet phldrT="[Texte]" custT="1"/>
      <dgm:spPr>
        <a:xfrm>
          <a:off x="0" y="3108042"/>
          <a:ext cx="6508805" cy="963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fr-F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COBAC 2016/01 sur le contrôle interne: </a:t>
          </a:r>
          <a:r>
            <a:rPr lang="fr-FR" sz="1600" strike="dbl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Externalisation</a:t>
          </a:r>
          <a:r>
            <a:rPr lang="fr-F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?</a:t>
          </a:r>
        </a:p>
      </dgm:t>
    </dgm:pt>
    <dgm:pt modelId="{D5B497F0-B0CA-4BAD-8BD7-91E5957E2564}" type="parTrans" cxnId="{7E713B0F-A320-4C31-B1DF-B45CB6A71DE2}">
      <dgm:prSet/>
      <dgm:spPr/>
      <dgm:t>
        <a:bodyPr/>
        <a:lstStyle/>
        <a:p>
          <a:endParaRPr lang="fr-FR"/>
        </a:p>
      </dgm:t>
    </dgm:pt>
    <dgm:pt modelId="{5D4B8269-C19B-4766-A78B-9CC0F2F5A021}" type="sibTrans" cxnId="{7E713B0F-A320-4C31-B1DF-B45CB6A71DE2}">
      <dgm:prSet/>
      <dgm:spPr/>
      <dgm:t>
        <a:bodyPr/>
        <a:lstStyle/>
        <a:p>
          <a:endParaRPr lang="fr-FR"/>
        </a:p>
      </dgm:t>
    </dgm:pt>
    <dgm:pt modelId="{58120C0A-42E2-4F71-9BFE-2003CEA9963F}">
      <dgm:prSet phldrT="[Texte]" custT="1"/>
      <dgm:spPr>
        <a:xfrm>
          <a:off x="325440" y="4104342"/>
          <a:ext cx="4556163" cy="309295"/>
        </a:xfrm>
        <a:prstGeom prst="roundRect">
          <a:avLst/>
        </a:prstGeom>
        <a:solidFill>
          <a:srgbClr val="70AD47">
            <a:lumMod val="7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Licenciements – Perte de l’interaction humaine</a:t>
          </a:r>
        </a:p>
      </dgm:t>
    </dgm:pt>
    <dgm:pt modelId="{5108A171-B9E6-4FF5-91A0-54CF0BA744BA}" type="parTrans" cxnId="{C91751D3-EE63-4185-A257-6077C350C934}">
      <dgm:prSet/>
      <dgm:spPr/>
      <dgm:t>
        <a:bodyPr/>
        <a:lstStyle/>
        <a:p>
          <a:endParaRPr lang="fr-FR"/>
        </a:p>
      </dgm:t>
    </dgm:pt>
    <dgm:pt modelId="{3596DA5F-BC5F-413A-8282-093EE04253E4}" type="sibTrans" cxnId="{C91751D3-EE63-4185-A257-6077C350C934}">
      <dgm:prSet/>
      <dgm:spPr/>
      <dgm:t>
        <a:bodyPr/>
        <a:lstStyle/>
        <a:p>
          <a:endParaRPr lang="fr-FR"/>
        </a:p>
      </dgm:t>
    </dgm:pt>
    <dgm:pt modelId="{7696ABF7-BFBE-4C47-8914-6052F40C5783}">
      <dgm:prSet phldrT="[Texte]" custT="1"/>
      <dgm:spPr>
        <a:xfrm>
          <a:off x="325440" y="1825504"/>
          <a:ext cx="4556163" cy="249407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Dépendance vis-à-vis des plus gros (ex: GAFA)</a:t>
          </a:r>
        </a:p>
      </dgm:t>
    </dgm:pt>
    <dgm:pt modelId="{63CEE42F-CB34-4C7C-ADFF-FEBF90603C2E}" type="parTrans" cxnId="{C95140BC-2A0A-4B55-82EE-ADA5602D00FD}">
      <dgm:prSet/>
      <dgm:spPr/>
      <dgm:t>
        <a:bodyPr/>
        <a:lstStyle/>
        <a:p>
          <a:endParaRPr lang="fr-FR"/>
        </a:p>
      </dgm:t>
    </dgm:pt>
    <dgm:pt modelId="{84B50587-D855-463F-B5A0-61F819441DFA}" type="sibTrans" cxnId="{C95140BC-2A0A-4B55-82EE-ADA5602D00FD}">
      <dgm:prSet/>
      <dgm:spPr/>
      <dgm:t>
        <a:bodyPr/>
        <a:lstStyle/>
        <a:p>
          <a:endParaRPr lang="fr-FR"/>
        </a:p>
      </dgm:t>
    </dgm:pt>
    <dgm:pt modelId="{41FA4A40-E275-4378-858A-5DEF3A483620}">
      <dgm:prSet phldrT="[Texte]" custT="1"/>
      <dgm:spPr>
        <a:xfrm>
          <a:off x="0" y="1986352"/>
          <a:ext cx="6508805" cy="926100"/>
        </a:xfrm>
        <a:prstGeom prst="rect">
          <a:avLst/>
        </a:pr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fr-F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Imaginez qu’une décision de l’ONU demande à votre centre de service partagé situé à Paris de vous couper les accès aux serveurs bancaires</a:t>
          </a:r>
        </a:p>
      </dgm:t>
    </dgm:pt>
    <dgm:pt modelId="{750A49A7-AC4B-4AD6-B75D-716F66B1F315}" type="parTrans" cxnId="{8BA19CDF-2DE7-4383-9E9B-C85D666883BF}">
      <dgm:prSet/>
      <dgm:spPr/>
      <dgm:t>
        <a:bodyPr/>
        <a:lstStyle/>
        <a:p>
          <a:endParaRPr lang="fr-FR"/>
        </a:p>
      </dgm:t>
    </dgm:pt>
    <dgm:pt modelId="{7E3A338C-F13D-40FC-BD56-0DF202B350A9}" type="sibTrans" cxnId="{8BA19CDF-2DE7-4383-9E9B-C85D666883BF}">
      <dgm:prSet/>
      <dgm:spPr/>
      <dgm:t>
        <a:bodyPr/>
        <a:lstStyle/>
        <a:p>
          <a:endParaRPr lang="fr-FR"/>
        </a:p>
      </dgm:t>
    </dgm:pt>
    <dgm:pt modelId="{A37FBD80-FEBE-45F5-88F7-53B015E7A3D7}" type="pres">
      <dgm:prSet presAssocID="{E504C128-7D74-4F83-8F31-AC6A63B32419}" presName="linear" presStyleCnt="0">
        <dgm:presLayoutVars>
          <dgm:dir/>
          <dgm:animLvl val="lvl"/>
          <dgm:resizeHandles val="exact"/>
        </dgm:presLayoutVars>
      </dgm:prSet>
      <dgm:spPr/>
    </dgm:pt>
    <dgm:pt modelId="{A520801F-BE0A-4EC8-BDD9-21292E142CD8}" type="pres">
      <dgm:prSet presAssocID="{D4374D7F-7816-4802-8617-F2FFD2E4B45F}" presName="parentLin" presStyleCnt="0"/>
      <dgm:spPr/>
    </dgm:pt>
    <dgm:pt modelId="{A519581C-E6F0-4457-8E3E-4BCDA80DC1B8}" type="pres">
      <dgm:prSet presAssocID="{D4374D7F-7816-4802-8617-F2FFD2E4B45F}" presName="parentLeftMargin" presStyleLbl="node1" presStyleIdx="0" presStyleCnt="5"/>
      <dgm:spPr/>
    </dgm:pt>
    <dgm:pt modelId="{436F28CA-00A3-4A3E-930C-3620DBD0DBB4}" type="pres">
      <dgm:prSet presAssocID="{D4374D7F-7816-4802-8617-F2FFD2E4B45F}" presName="parentText" presStyleLbl="node1" presStyleIdx="0" presStyleCnt="5" custScaleY="133291">
        <dgm:presLayoutVars>
          <dgm:chMax val="0"/>
          <dgm:bulletEnabled val="1"/>
        </dgm:presLayoutVars>
      </dgm:prSet>
      <dgm:spPr/>
    </dgm:pt>
    <dgm:pt modelId="{93F4E8F0-EFC1-4A73-B252-FB5089B1641A}" type="pres">
      <dgm:prSet presAssocID="{D4374D7F-7816-4802-8617-F2FFD2E4B45F}" presName="negativeSpace" presStyleCnt="0"/>
      <dgm:spPr/>
    </dgm:pt>
    <dgm:pt modelId="{DBD2393C-3AC4-436C-B7D5-4C629CC30993}" type="pres">
      <dgm:prSet presAssocID="{D4374D7F-7816-4802-8617-F2FFD2E4B45F}" presName="childText" presStyleLbl="conFgAcc1" presStyleIdx="0" presStyleCnt="5">
        <dgm:presLayoutVars>
          <dgm:bulletEnabled val="1"/>
        </dgm:presLayoutVars>
      </dgm:prSet>
      <dgm:spPr/>
    </dgm:pt>
    <dgm:pt modelId="{F2949BF0-2CB5-4DAC-B094-B00AE4B25DAC}" type="pres">
      <dgm:prSet presAssocID="{8968B5A6-8F8E-4B58-9816-C292AB49EA69}" presName="spaceBetweenRectangles" presStyleCnt="0"/>
      <dgm:spPr/>
    </dgm:pt>
    <dgm:pt modelId="{5AC64046-47FA-4D19-BE8C-58BC26AF0946}" type="pres">
      <dgm:prSet presAssocID="{5C419645-3E28-47CB-8172-7F0AAED5E9C8}" presName="parentLin" presStyleCnt="0"/>
      <dgm:spPr/>
    </dgm:pt>
    <dgm:pt modelId="{11FDC678-2E38-4208-A33F-B0FCC3DB070C}" type="pres">
      <dgm:prSet presAssocID="{5C419645-3E28-47CB-8172-7F0AAED5E9C8}" presName="parentLeftMargin" presStyleLbl="node1" presStyleIdx="0" presStyleCnt="5"/>
      <dgm:spPr/>
    </dgm:pt>
    <dgm:pt modelId="{A6D1702A-1EA3-47CD-B9FC-0EBEA50F85F4}" type="pres">
      <dgm:prSet presAssocID="{5C419645-3E28-47CB-8172-7F0AAED5E9C8}" presName="parentText" presStyleLbl="node1" presStyleIdx="1" presStyleCnt="5" custScaleY="165505">
        <dgm:presLayoutVars>
          <dgm:chMax val="0"/>
          <dgm:bulletEnabled val="1"/>
        </dgm:presLayoutVars>
      </dgm:prSet>
      <dgm:spPr/>
    </dgm:pt>
    <dgm:pt modelId="{18AE0EEC-8113-402C-8727-D0B54E519184}" type="pres">
      <dgm:prSet presAssocID="{5C419645-3E28-47CB-8172-7F0AAED5E9C8}" presName="negativeSpace" presStyleCnt="0"/>
      <dgm:spPr/>
    </dgm:pt>
    <dgm:pt modelId="{3B3779BA-F178-49B8-9776-AD3CC2DFBEEA}" type="pres">
      <dgm:prSet presAssocID="{5C419645-3E28-47CB-8172-7F0AAED5E9C8}" presName="childText" presStyleLbl="conFgAcc1" presStyleIdx="1" presStyleCnt="5">
        <dgm:presLayoutVars>
          <dgm:bulletEnabled val="1"/>
        </dgm:presLayoutVars>
      </dgm:prSet>
      <dgm:spPr/>
    </dgm:pt>
    <dgm:pt modelId="{F165A07C-0970-42F1-96D7-B0201E6577BE}" type="pres">
      <dgm:prSet presAssocID="{1CD06640-BFA6-4E48-ABE2-AB3C5CC67A75}" presName="spaceBetweenRectangles" presStyleCnt="0"/>
      <dgm:spPr/>
    </dgm:pt>
    <dgm:pt modelId="{D4F41756-7C24-4D70-A04D-618ED18E04B1}" type="pres">
      <dgm:prSet presAssocID="{7696ABF7-BFBE-4C47-8914-6052F40C5783}" presName="parentLin" presStyleCnt="0"/>
      <dgm:spPr/>
    </dgm:pt>
    <dgm:pt modelId="{78A1A290-97B9-4FC4-AE27-03548484F5E7}" type="pres">
      <dgm:prSet presAssocID="{7696ABF7-BFBE-4C47-8914-6052F40C5783}" presName="parentLeftMargin" presStyleLbl="node1" presStyleIdx="1" presStyleCnt="5"/>
      <dgm:spPr/>
    </dgm:pt>
    <dgm:pt modelId="{BD50C43B-7C5F-4391-9C66-7B4E98DFD662}" type="pres">
      <dgm:prSet presAssocID="{7696ABF7-BFBE-4C47-8914-6052F40C5783}" presName="parentText" presStyleLbl="node1" presStyleIdx="2" presStyleCnt="5" custScaleY="140813">
        <dgm:presLayoutVars>
          <dgm:chMax val="0"/>
          <dgm:bulletEnabled val="1"/>
        </dgm:presLayoutVars>
      </dgm:prSet>
      <dgm:spPr/>
    </dgm:pt>
    <dgm:pt modelId="{2B7C1B0E-ABDF-4CC0-8164-0F48098C057D}" type="pres">
      <dgm:prSet presAssocID="{7696ABF7-BFBE-4C47-8914-6052F40C5783}" presName="negativeSpace" presStyleCnt="0"/>
      <dgm:spPr/>
    </dgm:pt>
    <dgm:pt modelId="{C4C50929-9178-48DC-8836-C8E2D62E2272}" type="pres">
      <dgm:prSet presAssocID="{7696ABF7-BFBE-4C47-8914-6052F40C5783}" presName="childText" presStyleLbl="conFgAcc1" presStyleIdx="2" presStyleCnt="5">
        <dgm:presLayoutVars>
          <dgm:bulletEnabled val="1"/>
        </dgm:presLayoutVars>
      </dgm:prSet>
      <dgm:spPr/>
    </dgm:pt>
    <dgm:pt modelId="{716F873A-A39E-45DD-BC86-C1E4FD13B6AF}" type="pres">
      <dgm:prSet presAssocID="{84B50587-D855-463F-B5A0-61F819441DFA}" presName="spaceBetweenRectangles" presStyleCnt="0"/>
      <dgm:spPr/>
    </dgm:pt>
    <dgm:pt modelId="{E24FC2CC-5F7F-49B9-A685-66D29CA0F145}" type="pres">
      <dgm:prSet presAssocID="{0883F820-308D-4FE2-9459-D1A206ABB664}" presName="parentLin" presStyleCnt="0"/>
      <dgm:spPr/>
    </dgm:pt>
    <dgm:pt modelId="{5486D3F6-843E-42D3-88DE-8CB2B54D91D4}" type="pres">
      <dgm:prSet presAssocID="{0883F820-308D-4FE2-9459-D1A206ABB664}" presName="parentLeftMargin" presStyleLbl="node1" presStyleIdx="2" presStyleCnt="5"/>
      <dgm:spPr/>
    </dgm:pt>
    <dgm:pt modelId="{ABFC89AB-70FB-4235-88DD-FC9A5D852407}" type="pres">
      <dgm:prSet presAssocID="{0883F820-308D-4FE2-9459-D1A206ABB664}" presName="parentText" presStyleLbl="node1" presStyleIdx="3" presStyleCnt="5" custScaleY="142135">
        <dgm:presLayoutVars>
          <dgm:chMax val="0"/>
          <dgm:bulletEnabled val="1"/>
        </dgm:presLayoutVars>
      </dgm:prSet>
      <dgm:spPr/>
    </dgm:pt>
    <dgm:pt modelId="{F00486C4-9475-4541-B10E-A7DD8B40CCE0}" type="pres">
      <dgm:prSet presAssocID="{0883F820-308D-4FE2-9459-D1A206ABB664}" presName="negativeSpace" presStyleCnt="0"/>
      <dgm:spPr/>
    </dgm:pt>
    <dgm:pt modelId="{7D547493-231E-4764-80C4-38635CCAEA2D}" type="pres">
      <dgm:prSet presAssocID="{0883F820-308D-4FE2-9459-D1A206ABB664}" presName="childText" presStyleLbl="conFgAcc1" presStyleIdx="3" presStyleCnt="5">
        <dgm:presLayoutVars>
          <dgm:bulletEnabled val="1"/>
        </dgm:presLayoutVars>
      </dgm:prSet>
      <dgm:spPr/>
    </dgm:pt>
    <dgm:pt modelId="{683B97BB-53DF-4968-99B3-DDB4E80EF7C3}" type="pres">
      <dgm:prSet presAssocID="{70517A46-2BF5-495B-8CFD-163F3E87F8D7}" presName="spaceBetweenRectangles" presStyleCnt="0"/>
      <dgm:spPr/>
    </dgm:pt>
    <dgm:pt modelId="{0E7CEB19-B136-44C2-8F25-CCE2379B5C14}" type="pres">
      <dgm:prSet presAssocID="{58120C0A-42E2-4F71-9BFE-2003CEA9963F}" presName="parentLin" presStyleCnt="0"/>
      <dgm:spPr/>
    </dgm:pt>
    <dgm:pt modelId="{F2B769DC-38A4-44B4-88EE-069D3B8ACFDA}" type="pres">
      <dgm:prSet presAssocID="{58120C0A-42E2-4F71-9BFE-2003CEA9963F}" presName="parentLeftMargin" presStyleLbl="node1" presStyleIdx="3" presStyleCnt="5"/>
      <dgm:spPr/>
    </dgm:pt>
    <dgm:pt modelId="{10F3B9C1-F451-422B-8FFE-ECB63F42AD57}" type="pres">
      <dgm:prSet presAssocID="{58120C0A-42E2-4F71-9BFE-2003CEA9963F}" presName="parentText" presStyleLbl="node1" presStyleIdx="4" presStyleCnt="5" custScaleY="174625">
        <dgm:presLayoutVars>
          <dgm:chMax val="0"/>
          <dgm:bulletEnabled val="1"/>
        </dgm:presLayoutVars>
      </dgm:prSet>
      <dgm:spPr/>
    </dgm:pt>
    <dgm:pt modelId="{A9F6C549-F095-44CA-9F0A-387832A278AC}" type="pres">
      <dgm:prSet presAssocID="{58120C0A-42E2-4F71-9BFE-2003CEA9963F}" presName="negativeSpace" presStyleCnt="0"/>
      <dgm:spPr/>
    </dgm:pt>
    <dgm:pt modelId="{BD11E72D-E8C0-4881-9808-2FC039455720}" type="pres">
      <dgm:prSet presAssocID="{58120C0A-42E2-4F71-9BFE-2003CEA9963F}" presName="childText" presStyleLbl="conFgAcc1" presStyleIdx="4" presStyleCnt="5">
        <dgm:presLayoutVars>
          <dgm:bulletEnabled val="1"/>
        </dgm:presLayoutVars>
      </dgm:prSet>
      <dgm:spPr>
        <a:xfrm>
          <a:off x="0" y="4325077"/>
          <a:ext cx="6508805" cy="151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</dgm:ptLst>
  <dgm:cxnLst>
    <dgm:cxn modelId="{AB48D201-2311-4F22-A1EF-3AB363C45A90}" type="presOf" srcId="{31830A86-5DA6-41F0-8402-45835C4693C6}" destId="{7D547493-231E-4764-80C4-38635CCAEA2D}" srcOrd="0" destOrd="0" presId="urn:microsoft.com/office/officeart/2005/8/layout/list1"/>
    <dgm:cxn modelId="{61EF9704-288B-4E5D-B532-B7D7641E7C29}" type="presOf" srcId="{0883F820-308D-4FE2-9459-D1A206ABB664}" destId="{5486D3F6-843E-42D3-88DE-8CB2B54D91D4}" srcOrd="0" destOrd="0" presId="urn:microsoft.com/office/officeart/2005/8/layout/list1"/>
    <dgm:cxn modelId="{7E713B0F-A320-4C31-B1DF-B45CB6A71DE2}" srcId="{0883F820-308D-4FE2-9459-D1A206ABB664}" destId="{8B2DDA9D-6ECC-4B64-ACFC-D4B9EEF70C2E}" srcOrd="1" destOrd="0" parTransId="{D5B497F0-B0CA-4BAD-8BD7-91E5957E2564}" sibTransId="{5D4B8269-C19B-4766-A78B-9CC0F2F5A021}"/>
    <dgm:cxn modelId="{69466125-8D05-45BE-854E-162E4DB44D8E}" type="presOf" srcId="{10E2F1D2-8DC5-4185-B3AB-A8EF7F4E7FE7}" destId="{3B3779BA-F178-49B8-9776-AD3CC2DFBEEA}" srcOrd="0" destOrd="0" presId="urn:microsoft.com/office/officeart/2005/8/layout/list1"/>
    <dgm:cxn modelId="{8DC80F30-CA12-47D4-B474-74607E834A24}" type="presOf" srcId="{D4374D7F-7816-4802-8617-F2FFD2E4B45F}" destId="{A519581C-E6F0-4457-8E3E-4BCDA80DC1B8}" srcOrd="0" destOrd="0" presId="urn:microsoft.com/office/officeart/2005/8/layout/list1"/>
    <dgm:cxn modelId="{97226349-1F63-4FCD-834E-3892CADC93EC}" srcId="{D4374D7F-7816-4802-8617-F2FFD2E4B45F}" destId="{E92165BB-8796-4C5D-BB53-3E9A9CDA468D}" srcOrd="0" destOrd="0" parTransId="{A77B6957-E719-4D8B-9E10-3FD10BEA7F71}" sibTransId="{285831FC-E9F4-4F61-A48F-70577406D439}"/>
    <dgm:cxn modelId="{4BEAF951-3EBE-4E7B-BEE8-7E85CA66C3D1}" srcId="{E504C128-7D74-4F83-8F31-AC6A63B32419}" destId="{0883F820-308D-4FE2-9459-D1A206ABB664}" srcOrd="3" destOrd="0" parTransId="{440F379C-259A-4F47-9058-D259AB3D3A7A}" sibTransId="{70517A46-2BF5-495B-8CFD-163F3E87F8D7}"/>
    <dgm:cxn modelId="{B12E9463-4E73-414C-99F2-85547DAAC0D1}" type="presOf" srcId="{5C419645-3E28-47CB-8172-7F0AAED5E9C8}" destId="{11FDC678-2E38-4208-A33F-B0FCC3DB070C}" srcOrd="0" destOrd="0" presId="urn:microsoft.com/office/officeart/2005/8/layout/list1"/>
    <dgm:cxn modelId="{93C1BF79-5D1B-45E4-9C7F-0564416B8DA8}" type="presOf" srcId="{41FA4A40-E275-4378-858A-5DEF3A483620}" destId="{C4C50929-9178-48DC-8836-C8E2D62E2272}" srcOrd="0" destOrd="0" presId="urn:microsoft.com/office/officeart/2005/8/layout/list1"/>
    <dgm:cxn modelId="{A8805E7A-BF02-44C0-8430-551E57A0466E}" type="presOf" srcId="{5C419645-3E28-47CB-8172-7F0AAED5E9C8}" destId="{A6D1702A-1EA3-47CD-B9FC-0EBEA50F85F4}" srcOrd="1" destOrd="0" presId="urn:microsoft.com/office/officeart/2005/8/layout/list1"/>
    <dgm:cxn modelId="{CA098E7C-3FC3-483C-AE80-8677798B69B2}" type="presOf" srcId="{E92165BB-8796-4C5D-BB53-3E9A9CDA468D}" destId="{DBD2393C-3AC4-436C-B7D5-4C629CC30993}" srcOrd="0" destOrd="0" presId="urn:microsoft.com/office/officeart/2005/8/layout/list1"/>
    <dgm:cxn modelId="{5816B989-0C9D-4784-A64A-21A7FA0055E5}" srcId="{0883F820-308D-4FE2-9459-D1A206ABB664}" destId="{31830A86-5DA6-41F0-8402-45835C4693C6}" srcOrd="0" destOrd="0" parTransId="{B8B1D43E-EE6E-4B54-B8BF-E339830026DA}" sibTransId="{C00CB752-9C7A-4C81-AA0B-F40AA5558438}"/>
    <dgm:cxn modelId="{E23C4B94-A3E0-476A-9773-5DC4A617F9D3}" type="presOf" srcId="{58120C0A-42E2-4F71-9BFE-2003CEA9963F}" destId="{10F3B9C1-F451-422B-8FFE-ECB63F42AD57}" srcOrd="1" destOrd="0" presId="urn:microsoft.com/office/officeart/2005/8/layout/list1"/>
    <dgm:cxn modelId="{483A8497-F368-4112-9073-443D4373694B}" srcId="{5C419645-3E28-47CB-8172-7F0AAED5E9C8}" destId="{10E2F1D2-8DC5-4185-B3AB-A8EF7F4E7FE7}" srcOrd="0" destOrd="0" parTransId="{278DC50D-6F78-485C-8D99-8E2A36599BB4}" sibTransId="{4B43E204-21B9-4871-A671-5F0A436727C2}"/>
    <dgm:cxn modelId="{4D85AF9D-7E73-468A-8BB5-5DB781D3D3BC}" type="presOf" srcId="{0883F820-308D-4FE2-9459-D1A206ABB664}" destId="{ABFC89AB-70FB-4235-88DD-FC9A5D852407}" srcOrd="1" destOrd="0" presId="urn:microsoft.com/office/officeart/2005/8/layout/list1"/>
    <dgm:cxn modelId="{788456A6-E605-4562-BBBB-29540FAB1C8B}" type="presOf" srcId="{8B2DDA9D-6ECC-4B64-ACFC-D4B9EEF70C2E}" destId="{7D547493-231E-4764-80C4-38635CCAEA2D}" srcOrd="0" destOrd="1" presId="urn:microsoft.com/office/officeart/2005/8/layout/list1"/>
    <dgm:cxn modelId="{EE268BA9-290D-4CB7-8B1E-B760C997539C}" type="presOf" srcId="{D4374D7F-7816-4802-8617-F2FFD2E4B45F}" destId="{436F28CA-00A3-4A3E-930C-3620DBD0DBB4}" srcOrd="1" destOrd="0" presId="urn:microsoft.com/office/officeart/2005/8/layout/list1"/>
    <dgm:cxn modelId="{C95140BC-2A0A-4B55-82EE-ADA5602D00FD}" srcId="{E504C128-7D74-4F83-8F31-AC6A63B32419}" destId="{7696ABF7-BFBE-4C47-8914-6052F40C5783}" srcOrd="2" destOrd="0" parTransId="{63CEE42F-CB34-4C7C-ADFF-FEBF90603C2E}" sibTransId="{84B50587-D855-463F-B5A0-61F819441DFA}"/>
    <dgm:cxn modelId="{C82877BD-C33B-45F4-A365-D49908ADDBC9}" type="presOf" srcId="{E504C128-7D74-4F83-8F31-AC6A63B32419}" destId="{A37FBD80-FEBE-45F5-88F7-53B015E7A3D7}" srcOrd="0" destOrd="0" presId="urn:microsoft.com/office/officeart/2005/8/layout/list1"/>
    <dgm:cxn modelId="{5B6C24BE-6A72-4DCA-8C68-5294C0D71DBE}" type="presOf" srcId="{7696ABF7-BFBE-4C47-8914-6052F40C5783}" destId="{BD50C43B-7C5F-4391-9C66-7B4E98DFD662}" srcOrd="1" destOrd="0" presId="urn:microsoft.com/office/officeart/2005/8/layout/list1"/>
    <dgm:cxn modelId="{BB68C6D1-6852-43DD-940A-C1DE5403C7D5}" srcId="{E504C128-7D74-4F83-8F31-AC6A63B32419}" destId="{5C419645-3E28-47CB-8172-7F0AAED5E9C8}" srcOrd="1" destOrd="0" parTransId="{C0B7E7F4-B745-4C5A-8B1D-DA157EFCC69A}" sibTransId="{1CD06640-BFA6-4E48-ABE2-AB3C5CC67A75}"/>
    <dgm:cxn modelId="{C91751D3-EE63-4185-A257-6077C350C934}" srcId="{E504C128-7D74-4F83-8F31-AC6A63B32419}" destId="{58120C0A-42E2-4F71-9BFE-2003CEA9963F}" srcOrd="4" destOrd="0" parTransId="{5108A171-B9E6-4FF5-91A0-54CF0BA744BA}" sibTransId="{3596DA5F-BC5F-413A-8282-093EE04253E4}"/>
    <dgm:cxn modelId="{2BC173DA-382B-42F0-AFC7-4B83CDBA3950}" srcId="{E504C128-7D74-4F83-8F31-AC6A63B32419}" destId="{D4374D7F-7816-4802-8617-F2FFD2E4B45F}" srcOrd="0" destOrd="0" parTransId="{6382B73B-44F7-4E50-993E-815015A7FEEF}" sibTransId="{8968B5A6-8F8E-4B58-9816-C292AB49EA69}"/>
    <dgm:cxn modelId="{8BA19CDF-2DE7-4383-9E9B-C85D666883BF}" srcId="{7696ABF7-BFBE-4C47-8914-6052F40C5783}" destId="{41FA4A40-E275-4378-858A-5DEF3A483620}" srcOrd="0" destOrd="0" parTransId="{750A49A7-AC4B-4AD6-B75D-716F66B1F315}" sibTransId="{7E3A338C-F13D-40FC-BD56-0DF202B350A9}"/>
    <dgm:cxn modelId="{2D1743EA-E78C-4BD0-8BFC-6905AF9ED60B}" type="presOf" srcId="{7696ABF7-BFBE-4C47-8914-6052F40C5783}" destId="{78A1A290-97B9-4FC4-AE27-03548484F5E7}" srcOrd="0" destOrd="0" presId="urn:microsoft.com/office/officeart/2005/8/layout/list1"/>
    <dgm:cxn modelId="{1FAA6CF4-B239-4601-B2DA-915563E81DC4}" type="presOf" srcId="{58120C0A-42E2-4F71-9BFE-2003CEA9963F}" destId="{F2B769DC-38A4-44B4-88EE-069D3B8ACFDA}" srcOrd="0" destOrd="0" presId="urn:microsoft.com/office/officeart/2005/8/layout/list1"/>
    <dgm:cxn modelId="{217F52C1-7BD3-41A7-8B8C-4F32EC2A11C5}" type="presParOf" srcId="{A37FBD80-FEBE-45F5-88F7-53B015E7A3D7}" destId="{A520801F-BE0A-4EC8-BDD9-21292E142CD8}" srcOrd="0" destOrd="0" presId="urn:microsoft.com/office/officeart/2005/8/layout/list1"/>
    <dgm:cxn modelId="{2F452BE9-6DA9-4ADD-8550-0BDC57064D69}" type="presParOf" srcId="{A520801F-BE0A-4EC8-BDD9-21292E142CD8}" destId="{A519581C-E6F0-4457-8E3E-4BCDA80DC1B8}" srcOrd="0" destOrd="0" presId="urn:microsoft.com/office/officeart/2005/8/layout/list1"/>
    <dgm:cxn modelId="{8C27A4CB-37AD-4BBB-A4EA-BAC51BE75302}" type="presParOf" srcId="{A520801F-BE0A-4EC8-BDD9-21292E142CD8}" destId="{436F28CA-00A3-4A3E-930C-3620DBD0DBB4}" srcOrd="1" destOrd="0" presId="urn:microsoft.com/office/officeart/2005/8/layout/list1"/>
    <dgm:cxn modelId="{DBA5378D-795A-4700-ACF2-927EE9689C2D}" type="presParOf" srcId="{A37FBD80-FEBE-45F5-88F7-53B015E7A3D7}" destId="{93F4E8F0-EFC1-4A73-B252-FB5089B1641A}" srcOrd="1" destOrd="0" presId="urn:microsoft.com/office/officeart/2005/8/layout/list1"/>
    <dgm:cxn modelId="{EBCD7FE4-D076-443F-9B11-B35F76692C1A}" type="presParOf" srcId="{A37FBD80-FEBE-45F5-88F7-53B015E7A3D7}" destId="{DBD2393C-3AC4-436C-B7D5-4C629CC30993}" srcOrd="2" destOrd="0" presId="urn:microsoft.com/office/officeart/2005/8/layout/list1"/>
    <dgm:cxn modelId="{76A6C707-5716-4ACA-9FE7-AB88B317FCFB}" type="presParOf" srcId="{A37FBD80-FEBE-45F5-88F7-53B015E7A3D7}" destId="{F2949BF0-2CB5-4DAC-B094-B00AE4B25DAC}" srcOrd="3" destOrd="0" presId="urn:microsoft.com/office/officeart/2005/8/layout/list1"/>
    <dgm:cxn modelId="{43122D52-C218-4515-9110-001E32F93034}" type="presParOf" srcId="{A37FBD80-FEBE-45F5-88F7-53B015E7A3D7}" destId="{5AC64046-47FA-4D19-BE8C-58BC26AF0946}" srcOrd="4" destOrd="0" presId="urn:microsoft.com/office/officeart/2005/8/layout/list1"/>
    <dgm:cxn modelId="{3E34906E-D1BA-4CAE-ABFE-3BF6D9E2E72D}" type="presParOf" srcId="{5AC64046-47FA-4D19-BE8C-58BC26AF0946}" destId="{11FDC678-2E38-4208-A33F-B0FCC3DB070C}" srcOrd="0" destOrd="0" presId="urn:microsoft.com/office/officeart/2005/8/layout/list1"/>
    <dgm:cxn modelId="{152714EE-C091-4C34-AE43-48E2979C3B8F}" type="presParOf" srcId="{5AC64046-47FA-4D19-BE8C-58BC26AF0946}" destId="{A6D1702A-1EA3-47CD-B9FC-0EBEA50F85F4}" srcOrd="1" destOrd="0" presId="urn:microsoft.com/office/officeart/2005/8/layout/list1"/>
    <dgm:cxn modelId="{583F798A-1C66-4A3F-B4CD-8E97B06D1A68}" type="presParOf" srcId="{A37FBD80-FEBE-45F5-88F7-53B015E7A3D7}" destId="{18AE0EEC-8113-402C-8727-D0B54E519184}" srcOrd="5" destOrd="0" presId="urn:microsoft.com/office/officeart/2005/8/layout/list1"/>
    <dgm:cxn modelId="{8A899B10-C206-4A90-B986-D41A108296E4}" type="presParOf" srcId="{A37FBD80-FEBE-45F5-88F7-53B015E7A3D7}" destId="{3B3779BA-F178-49B8-9776-AD3CC2DFBEEA}" srcOrd="6" destOrd="0" presId="urn:microsoft.com/office/officeart/2005/8/layout/list1"/>
    <dgm:cxn modelId="{1782B19C-F426-4766-A0B6-ECD044E89189}" type="presParOf" srcId="{A37FBD80-FEBE-45F5-88F7-53B015E7A3D7}" destId="{F165A07C-0970-42F1-96D7-B0201E6577BE}" srcOrd="7" destOrd="0" presId="urn:microsoft.com/office/officeart/2005/8/layout/list1"/>
    <dgm:cxn modelId="{32817612-F6AA-4839-A94B-3B42D7A006B7}" type="presParOf" srcId="{A37FBD80-FEBE-45F5-88F7-53B015E7A3D7}" destId="{D4F41756-7C24-4D70-A04D-618ED18E04B1}" srcOrd="8" destOrd="0" presId="urn:microsoft.com/office/officeart/2005/8/layout/list1"/>
    <dgm:cxn modelId="{A16FA048-D76C-4517-ABD9-93128BA59637}" type="presParOf" srcId="{D4F41756-7C24-4D70-A04D-618ED18E04B1}" destId="{78A1A290-97B9-4FC4-AE27-03548484F5E7}" srcOrd="0" destOrd="0" presId="urn:microsoft.com/office/officeart/2005/8/layout/list1"/>
    <dgm:cxn modelId="{1119C08E-C6EA-4FDD-8A15-BE44B62C5F0A}" type="presParOf" srcId="{D4F41756-7C24-4D70-A04D-618ED18E04B1}" destId="{BD50C43B-7C5F-4391-9C66-7B4E98DFD662}" srcOrd="1" destOrd="0" presId="urn:microsoft.com/office/officeart/2005/8/layout/list1"/>
    <dgm:cxn modelId="{171CE83E-6C25-43B6-9362-EFF44C5BD4C3}" type="presParOf" srcId="{A37FBD80-FEBE-45F5-88F7-53B015E7A3D7}" destId="{2B7C1B0E-ABDF-4CC0-8164-0F48098C057D}" srcOrd="9" destOrd="0" presId="urn:microsoft.com/office/officeart/2005/8/layout/list1"/>
    <dgm:cxn modelId="{B701DC4B-3D3A-4B17-A649-FE4F302FB102}" type="presParOf" srcId="{A37FBD80-FEBE-45F5-88F7-53B015E7A3D7}" destId="{C4C50929-9178-48DC-8836-C8E2D62E2272}" srcOrd="10" destOrd="0" presId="urn:microsoft.com/office/officeart/2005/8/layout/list1"/>
    <dgm:cxn modelId="{EAF1AEFD-803A-4A28-A1EE-9075DD616EE9}" type="presParOf" srcId="{A37FBD80-FEBE-45F5-88F7-53B015E7A3D7}" destId="{716F873A-A39E-45DD-BC86-C1E4FD13B6AF}" srcOrd="11" destOrd="0" presId="urn:microsoft.com/office/officeart/2005/8/layout/list1"/>
    <dgm:cxn modelId="{32BCEC1A-17E1-40EE-8DC6-A1A991917347}" type="presParOf" srcId="{A37FBD80-FEBE-45F5-88F7-53B015E7A3D7}" destId="{E24FC2CC-5F7F-49B9-A685-66D29CA0F145}" srcOrd="12" destOrd="0" presId="urn:microsoft.com/office/officeart/2005/8/layout/list1"/>
    <dgm:cxn modelId="{A6C7D6D2-74C4-49C2-8206-D91242F439A8}" type="presParOf" srcId="{E24FC2CC-5F7F-49B9-A685-66D29CA0F145}" destId="{5486D3F6-843E-42D3-88DE-8CB2B54D91D4}" srcOrd="0" destOrd="0" presId="urn:microsoft.com/office/officeart/2005/8/layout/list1"/>
    <dgm:cxn modelId="{A1F096A1-A8F9-4B76-950F-F18E06415880}" type="presParOf" srcId="{E24FC2CC-5F7F-49B9-A685-66D29CA0F145}" destId="{ABFC89AB-70FB-4235-88DD-FC9A5D852407}" srcOrd="1" destOrd="0" presId="urn:microsoft.com/office/officeart/2005/8/layout/list1"/>
    <dgm:cxn modelId="{A627BCB3-9774-491D-BF56-B1EEB6964158}" type="presParOf" srcId="{A37FBD80-FEBE-45F5-88F7-53B015E7A3D7}" destId="{F00486C4-9475-4541-B10E-A7DD8B40CCE0}" srcOrd="13" destOrd="0" presId="urn:microsoft.com/office/officeart/2005/8/layout/list1"/>
    <dgm:cxn modelId="{89D89A53-8BA2-4B78-BF48-21A330FB75A5}" type="presParOf" srcId="{A37FBD80-FEBE-45F5-88F7-53B015E7A3D7}" destId="{7D547493-231E-4764-80C4-38635CCAEA2D}" srcOrd="14" destOrd="0" presId="urn:microsoft.com/office/officeart/2005/8/layout/list1"/>
    <dgm:cxn modelId="{08A17F90-9C48-4B27-97BE-FEE444994B68}" type="presParOf" srcId="{A37FBD80-FEBE-45F5-88F7-53B015E7A3D7}" destId="{683B97BB-53DF-4968-99B3-DDB4E80EF7C3}" srcOrd="15" destOrd="0" presId="urn:microsoft.com/office/officeart/2005/8/layout/list1"/>
    <dgm:cxn modelId="{C6F31A08-73FE-4501-A14D-D17E9940B694}" type="presParOf" srcId="{A37FBD80-FEBE-45F5-88F7-53B015E7A3D7}" destId="{0E7CEB19-B136-44C2-8F25-CCE2379B5C14}" srcOrd="16" destOrd="0" presId="urn:microsoft.com/office/officeart/2005/8/layout/list1"/>
    <dgm:cxn modelId="{B2F02DA6-4980-44E6-A5D5-93B8EFD4D5D9}" type="presParOf" srcId="{0E7CEB19-B136-44C2-8F25-CCE2379B5C14}" destId="{F2B769DC-38A4-44B4-88EE-069D3B8ACFDA}" srcOrd="0" destOrd="0" presId="urn:microsoft.com/office/officeart/2005/8/layout/list1"/>
    <dgm:cxn modelId="{65D5DD68-EBED-4F0E-903F-98B4609786C8}" type="presParOf" srcId="{0E7CEB19-B136-44C2-8F25-CCE2379B5C14}" destId="{10F3B9C1-F451-422B-8FFE-ECB63F42AD57}" srcOrd="1" destOrd="0" presId="urn:microsoft.com/office/officeart/2005/8/layout/list1"/>
    <dgm:cxn modelId="{FE3D0918-3603-49A6-824D-52FEC1BF60FF}" type="presParOf" srcId="{A37FBD80-FEBE-45F5-88F7-53B015E7A3D7}" destId="{A9F6C549-F095-44CA-9F0A-387832A278AC}" srcOrd="17" destOrd="0" presId="urn:microsoft.com/office/officeart/2005/8/layout/list1"/>
    <dgm:cxn modelId="{A755DF2D-4254-4327-98DA-F8AD08A407BC}" type="presParOf" srcId="{A37FBD80-FEBE-45F5-88F7-53B015E7A3D7}" destId="{BD11E72D-E8C0-4881-9808-2FC0394557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62083-785E-48B7-84CE-2EFA88CE332E}">
      <dsp:nvSpPr>
        <dsp:cNvPr id="0" name=""/>
        <dsp:cNvSpPr/>
      </dsp:nvSpPr>
      <dsp:spPr>
        <a:xfrm>
          <a:off x="0" y="837876"/>
          <a:ext cx="6601870" cy="90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AB9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11C0EA-0BBC-4F24-921E-E6387AFFCB08}">
      <dsp:nvSpPr>
        <dsp:cNvPr id="0" name=""/>
        <dsp:cNvSpPr/>
      </dsp:nvSpPr>
      <dsp:spPr>
        <a:xfrm>
          <a:off x="330093" y="58540"/>
          <a:ext cx="4621309" cy="1310695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674" tIns="0" rIns="17467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FFFFFF"/>
              </a:solidFill>
              <a:latin typeface="Univers 47 CondensedLight" panose="00000400000000000000" pitchFamily="2" charset="0"/>
              <a:ea typeface="+mn-ea"/>
              <a:cs typeface="+mn-cs"/>
            </a:rPr>
            <a:t>Rôle de la technologie de l’information et de la communication dans la Productivité bancaire.</a:t>
          </a:r>
        </a:p>
      </dsp:txBody>
      <dsp:txXfrm>
        <a:off x="394076" y="122523"/>
        <a:ext cx="4493343" cy="1182729"/>
      </dsp:txXfrm>
    </dsp:sp>
    <dsp:sp modelId="{32236521-01A2-486C-8344-FCA00F301939}">
      <dsp:nvSpPr>
        <dsp:cNvPr id="0" name=""/>
        <dsp:cNvSpPr/>
      </dsp:nvSpPr>
      <dsp:spPr>
        <a:xfrm>
          <a:off x="0" y="2470836"/>
          <a:ext cx="6601870" cy="90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B89B36-A286-4983-B362-329C8B814150}">
      <dsp:nvSpPr>
        <dsp:cNvPr id="0" name=""/>
        <dsp:cNvSpPr/>
      </dsp:nvSpPr>
      <dsp:spPr>
        <a:xfrm>
          <a:off x="330093" y="1939476"/>
          <a:ext cx="4621309" cy="1062720"/>
        </a:xfrm>
        <a:prstGeom prst="roundRect">
          <a:avLst/>
        </a:prstGeom>
        <a:solidFill>
          <a:srgbClr val="90BB2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674" tIns="0" rIns="17467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FFFFFF"/>
              </a:solidFill>
              <a:latin typeface="Univers 47 CondensedLight" panose="00000400000000000000" pitchFamily="2" charset="0"/>
              <a:ea typeface="+mn-ea"/>
              <a:cs typeface="+mn-cs"/>
            </a:rPr>
            <a:t>Transformation numérique : une problématique à la fois technologique et commerciale</a:t>
          </a:r>
        </a:p>
      </dsp:txBody>
      <dsp:txXfrm>
        <a:off x="381971" y="1991354"/>
        <a:ext cx="4517553" cy="958964"/>
      </dsp:txXfrm>
    </dsp:sp>
    <dsp:sp modelId="{CBC281AC-CBE2-405A-B276-06D588E6F789}">
      <dsp:nvSpPr>
        <dsp:cNvPr id="0" name=""/>
        <dsp:cNvSpPr/>
      </dsp:nvSpPr>
      <dsp:spPr>
        <a:xfrm>
          <a:off x="0" y="4103796"/>
          <a:ext cx="6601870" cy="90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EE700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763143-342A-4BA8-802B-180D7B62D1C4}">
      <dsp:nvSpPr>
        <dsp:cNvPr id="0" name=""/>
        <dsp:cNvSpPr/>
      </dsp:nvSpPr>
      <dsp:spPr>
        <a:xfrm>
          <a:off x="330093" y="3572436"/>
          <a:ext cx="4621309" cy="106272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674" tIns="0" rIns="17467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FFFFFF"/>
              </a:solidFill>
              <a:latin typeface="Univers 47 CondensedLight" panose="00000400000000000000" pitchFamily="2" charset="0"/>
              <a:ea typeface="+mn-ea"/>
              <a:cs typeface="+mn-cs"/>
            </a:rPr>
            <a:t>Numérique: facilitateur et perturbateur?</a:t>
          </a:r>
        </a:p>
      </dsp:txBody>
      <dsp:txXfrm>
        <a:off x="381971" y="3624314"/>
        <a:ext cx="4517553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1E853-FFA2-47AA-B09E-993E14681A19}">
      <dsp:nvSpPr>
        <dsp:cNvPr id="0" name=""/>
        <dsp:cNvSpPr/>
      </dsp:nvSpPr>
      <dsp:spPr>
        <a:xfrm>
          <a:off x="349648" y="1666"/>
          <a:ext cx="2960091" cy="1776054"/>
        </a:xfrm>
        <a:prstGeom prst="rect">
          <a:avLst/>
        </a:prstGeom>
        <a:solidFill>
          <a:srgbClr val="70309F"/>
        </a:solidFill>
        <a:ln>
          <a:solidFill>
            <a:srgbClr val="7DD3C7"/>
          </a:solidFill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Marketing et fidélisation de la clientèle</a:t>
          </a:r>
        </a:p>
      </dsp:txBody>
      <dsp:txXfrm>
        <a:off x="349648" y="1666"/>
        <a:ext cx="2960091" cy="1776054"/>
      </dsp:txXfrm>
    </dsp:sp>
    <dsp:sp modelId="{19B73F78-5FFE-427B-9FC6-952C3E88EE32}">
      <dsp:nvSpPr>
        <dsp:cNvPr id="0" name=""/>
        <dsp:cNvSpPr/>
      </dsp:nvSpPr>
      <dsp:spPr>
        <a:xfrm>
          <a:off x="3605748" y="1666"/>
          <a:ext cx="2960091" cy="1776054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Optimisation des opérations et amélioration de la qualité de service </a:t>
          </a:r>
        </a:p>
      </dsp:txBody>
      <dsp:txXfrm>
        <a:off x="3605748" y="1666"/>
        <a:ext cx="2960091" cy="1776054"/>
      </dsp:txXfrm>
    </dsp:sp>
    <dsp:sp modelId="{0C1750D4-D501-4E26-8484-F644ABB81B82}">
      <dsp:nvSpPr>
        <dsp:cNvPr id="0" name=""/>
        <dsp:cNvSpPr/>
      </dsp:nvSpPr>
      <dsp:spPr>
        <a:xfrm>
          <a:off x="6861849" y="1666"/>
          <a:ext cx="2960091" cy="1776054"/>
        </a:xfrm>
        <a:prstGeom prst="rect">
          <a:avLst/>
        </a:prstGeom>
        <a:solidFill>
          <a:srgbClr val="D3383C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Réduction des coûts</a:t>
          </a:r>
        </a:p>
      </dsp:txBody>
      <dsp:txXfrm>
        <a:off x="6861849" y="1666"/>
        <a:ext cx="2960091" cy="1776054"/>
      </dsp:txXfrm>
    </dsp:sp>
    <dsp:sp modelId="{A249DE4A-2474-43F5-A3FA-6E5F21536D20}">
      <dsp:nvSpPr>
        <dsp:cNvPr id="0" name=""/>
        <dsp:cNvSpPr/>
      </dsp:nvSpPr>
      <dsp:spPr>
        <a:xfrm>
          <a:off x="349648" y="2073730"/>
          <a:ext cx="2960091" cy="177605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Gestion des risques</a:t>
          </a:r>
        </a:p>
      </dsp:txBody>
      <dsp:txXfrm>
        <a:off x="349648" y="2073730"/>
        <a:ext cx="2960091" cy="1776054"/>
      </dsp:txXfrm>
    </dsp:sp>
    <dsp:sp modelId="{21A6F10D-0D2E-433B-A419-3E80FA5DA068}">
      <dsp:nvSpPr>
        <dsp:cNvPr id="0" name=""/>
        <dsp:cNvSpPr/>
      </dsp:nvSpPr>
      <dsp:spPr>
        <a:xfrm>
          <a:off x="3605748" y="2073730"/>
          <a:ext cx="2960091" cy="1776054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Conformité</a:t>
          </a:r>
        </a:p>
      </dsp:txBody>
      <dsp:txXfrm>
        <a:off x="3605748" y="2073730"/>
        <a:ext cx="2960091" cy="1776054"/>
      </dsp:txXfrm>
    </dsp:sp>
    <dsp:sp modelId="{5DA17F66-78C1-4593-BC80-E58EEB67ED80}">
      <dsp:nvSpPr>
        <dsp:cNvPr id="0" name=""/>
        <dsp:cNvSpPr/>
      </dsp:nvSpPr>
      <dsp:spPr>
        <a:xfrm>
          <a:off x="6861849" y="2073730"/>
          <a:ext cx="2960091" cy="1776054"/>
        </a:xfrm>
        <a:prstGeom prst="rect">
          <a:avLst/>
        </a:prstGeom>
        <a:solidFill>
          <a:srgbClr val="FFC000">
            <a:lumMod val="7500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Reporting</a:t>
          </a:r>
          <a:r>
            <a:rPr lang="fr-FR" sz="24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 financier</a:t>
          </a:r>
        </a:p>
      </dsp:txBody>
      <dsp:txXfrm>
        <a:off x="6861849" y="2073730"/>
        <a:ext cx="2960091" cy="1776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D8077-4521-42E3-942D-10BF31C735AA}">
      <dsp:nvSpPr>
        <dsp:cNvPr id="0" name=""/>
        <dsp:cNvSpPr/>
      </dsp:nvSpPr>
      <dsp:spPr>
        <a:xfrm>
          <a:off x="0" y="207124"/>
          <a:ext cx="7288034" cy="9261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5632" tIns="249936" rIns="56563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Site web/Application mobile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Portail USSD</a:t>
          </a:r>
        </a:p>
      </dsp:txBody>
      <dsp:txXfrm>
        <a:off x="0" y="207124"/>
        <a:ext cx="7288034" cy="926100"/>
      </dsp:txXfrm>
    </dsp:sp>
    <dsp:sp modelId="{FC49C573-B8F3-4683-9B47-1BC63AE71E07}">
      <dsp:nvSpPr>
        <dsp:cNvPr id="0" name=""/>
        <dsp:cNvSpPr/>
      </dsp:nvSpPr>
      <dsp:spPr>
        <a:xfrm>
          <a:off x="364401" y="30004"/>
          <a:ext cx="5101623" cy="354240"/>
        </a:xfrm>
        <a:prstGeom prst="roundRect">
          <a:avLst/>
        </a:prstGeom>
        <a:solidFill>
          <a:srgbClr val="70309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829" tIns="0" rIns="1928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Se faire connaitre et faire connaitre ses produits</a:t>
          </a:r>
        </a:p>
      </dsp:txBody>
      <dsp:txXfrm>
        <a:off x="381694" y="47297"/>
        <a:ext cx="5067037" cy="319654"/>
      </dsp:txXfrm>
    </dsp:sp>
    <dsp:sp modelId="{EA4951D2-215C-4960-B987-5C50ADA791AE}">
      <dsp:nvSpPr>
        <dsp:cNvPr id="0" name=""/>
        <dsp:cNvSpPr/>
      </dsp:nvSpPr>
      <dsp:spPr>
        <a:xfrm>
          <a:off x="0" y="1375144"/>
          <a:ext cx="7288034" cy="143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5632" tIns="249936" rIns="56563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Audience par « intérêts »: Facebook / Google ,etc.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Data &amp; </a:t>
          </a:r>
          <a:r>
            <a:rPr lang="fr-FR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Analytics</a:t>
          </a: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 et Intelligence Artificielle: bien connaître ses clients pour proposer les produits adéquats aux bons moments. Ex: Envoi d’alerte par sms.</a:t>
          </a:r>
        </a:p>
      </dsp:txBody>
      <dsp:txXfrm>
        <a:off x="0" y="1375144"/>
        <a:ext cx="7288034" cy="1436400"/>
      </dsp:txXfrm>
    </dsp:sp>
    <dsp:sp modelId="{4189C6B3-EE15-475E-A9C5-8B3F3C6133DB}">
      <dsp:nvSpPr>
        <dsp:cNvPr id="0" name=""/>
        <dsp:cNvSpPr/>
      </dsp:nvSpPr>
      <dsp:spPr>
        <a:xfrm>
          <a:off x="364401" y="1198024"/>
          <a:ext cx="5101623" cy="354240"/>
        </a:xfrm>
        <a:prstGeom prst="roundRect">
          <a:avLst/>
        </a:prstGeom>
        <a:solidFill>
          <a:srgbClr val="D3383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829" tIns="0" rIns="1928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Cibler les prospects de qualité</a:t>
          </a:r>
        </a:p>
      </dsp:txBody>
      <dsp:txXfrm>
        <a:off x="381694" y="1215317"/>
        <a:ext cx="5067037" cy="319654"/>
      </dsp:txXfrm>
    </dsp:sp>
    <dsp:sp modelId="{90E23397-578A-4798-B44D-DAF3758C629C}">
      <dsp:nvSpPr>
        <dsp:cNvPr id="0" name=""/>
        <dsp:cNvSpPr/>
      </dsp:nvSpPr>
      <dsp:spPr>
        <a:xfrm>
          <a:off x="0" y="3053464"/>
          <a:ext cx="7288034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A8483-08AB-48BC-B06A-A8E18EB013AD}">
      <dsp:nvSpPr>
        <dsp:cNvPr id="0" name=""/>
        <dsp:cNvSpPr/>
      </dsp:nvSpPr>
      <dsp:spPr>
        <a:xfrm>
          <a:off x="364401" y="2876344"/>
          <a:ext cx="5101623" cy="354240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829" tIns="0" rIns="1928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Suivi des actions commerciales (pipe)</a:t>
          </a:r>
        </a:p>
      </dsp:txBody>
      <dsp:txXfrm>
        <a:off x="381694" y="2893637"/>
        <a:ext cx="5067037" cy="319654"/>
      </dsp:txXfrm>
    </dsp:sp>
    <dsp:sp modelId="{15F3BBC3-E0A7-4DA7-ADB1-7207D909F4CB}">
      <dsp:nvSpPr>
        <dsp:cNvPr id="0" name=""/>
        <dsp:cNvSpPr/>
      </dsp:nvSpPr>
      <dsp:spPr>
        <a:xfrm>
          <a:off x="0" y="3597785"/>
          <a:ext cx="7288034" cy="11907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5632" tIns="249936" rIns="56563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Agent conversationnel (</a:t>
          </a:r>
          <a:r>
            <a:rPr lang="fr-FR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chatbot</a:t>
          </a: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) en guise de support client pour le guider et gérer ses réclamations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Collecte de feedback clients.</a:t>
          </a:r>
        </a:p>
      </dsp:txBody>
      <dsp:txXfrm>
        <a:off x="0" y="3597785"/>
        <a:ext cx="7288034" cy="1190700"/>
      </dsp:txXfrm>
    </dsp:sp>
    <dsp:sp modelId="{AA48E6EB-D406-417C-815D-9F21544A651C}">
      <dsp:nvSpPr>
        <dsp:cNvPr id="0" name=""/>
        <dsp:cNvSpPr/>
      </dsp:nvSpPr>
      <dsp:spPr>
        <a:xfrm>
          <a:off x="364401" y="3420665"/>
          <a:ext cx="5101623" cy="354240"/>
        </a:xfrm>
        <a:prstGeom prst="roundRect">
          <a:avLst/>
        </a:prstGeom>
        <a:solidFill>
          <a:srgbClr val="70AD47">
            <a:lumMod val="75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829" tIns="0" rIns="1928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Gestion de la relation client 24H/24, 7J/7</a:t>
          </a:r>
        </a:p>
      </dsp:txBody>
      <dsp:txXfrm>
        <a:off x="381694" y="3437958"/>
        <a:ext cx="5067037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250E5-4BFB-42E6-AFFA-9E1B5D14D51E}">
      <dsp:nvSpPr>
        <dsp:cNvPr id="0" name=""/>
        <dsp:cNvSpPr/>
      </dsp:nvSpPr>
      <dsp:spPr>
        <a:xfrm>
          <a:off x="0" y="237659"/>
          <a:ext cx="7205372" cy="1732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217" tIns="208280" rIns="5592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Souscription d’un contrat/ Résiliation/ Déclaration de sinistre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Suivi en ligne des dossiers, Règlement d’une échéance, Virements, Historique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Blockchain</a:t>
          </a: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: partage sécurisé des informations sur des titres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Biométrie pour le contrôle de l’assurance santé</a:t>
          </a:r>
        </a:p>
      </dsp:txBody>
      <dsp:txXfrm>
        <a:off x="0" y="237659"/>
        <a:ext cx="7205372" cy="1732500"/>
      </dsp:txXfrm>
    </dsp:sp>
    <dsp:sp modelId="{808AC91D-91EF-4E69-B8D4-F1B45FA486A3}">
      <dsp:nvSpPr>
        <dsp:cNvPr id="0" name=""/>
        <dsp:cNvSpPr/>
      </dsp:nvSpPr>
      <dsp:spPr>
        <a:xfrm>
          <a:off x="360268" y="3016"/>
          <a:ext cx="5043760" cy="38224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642" tIns="0" rIns="1906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Opérations en ligne &amp; Gestion électronique de contenu</a:t>
          </a:r>
        </a:p>
      </dsp:txBody>
      <dsp:txXfrm>
        <a:off x="378928" y="21676"/>
        <a:ext cx="5006440" cy="344922"/>
      </dsp:txXfrm>
    </dsp:sp>
    <dsp:sp modelId="{142F8EA2-96E5-4F01-BA54-7CBF2BA2E7D4}">
      <dsp:nvSpPr>
        <dsp:cNvPr id="0" name=""/>
        <dsp:cNvSpPr/>
      </dsp:nvSpPr>
      <dsp:spPr>
        <a:xfrm>
          <a:off x="0" y="2171759"/>
          <a:ext cx="7205372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F23141-FD05-484C-9A81-FD38A485BCAF}">
      <dsp:nvSpPr>
        <dsp:cNvPr id="0" name=""/>
        <dsp:cNvSpPr/>
      </dsp:nvSpPr>
      <dsp:spPr>
        <a:xfrm>
          <a:off x="360268" y="2024159"/>
          <a:ext cx="5043760" cy="295200"/>
        </a:xfrm>
        <a:prstGeom prst="roundRect">
          <a:avLst/>
        </a:prstGeom>
        <a:solidFill>
          <a:srgbClr val="70309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642" tIns="0" rIns="1906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Interactions comptes bancaires – Mobile money</a:t>
          </a:r>
        </a:p>
      </dsp:txBody>
      <dsp:txXfrm>
        <a:off x="374678" y="2038569"/>
        <a:ext cx="5014940" cy="266380"/>
      </dsp:txXfrm>
    </dsp:sp>
    <dsp:sp modelId="{6F87841C-A65E-492F-9DCB-9565415DBF2E}">
      <dsp:nvSpPr>
        <dsp:cNvPr id="0" name=""/>
        <dsp:cNvSpPr/>
      </dsp:nvSpPr>
      <dsp:spPr>
        <a:xfrm>
          <a:off x="0" y="2625359"/>
          <a:ext cx="7205372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C22C8E-25FB-4E9E-AF2D-7571E50BBC4A}">
      <dsp:nvSpPr>
        <dsp:cNvPr id="0" name=""/>
        <dsp:cNvSpPr/>
      </dsp:nvSpPr>
      <dsp:spPr>
        <a:xfrm>
          <a:off x="360268" y="2477759"/>
          <a:ext cx="5043760" cy="295200"/>
        </a:xfrm>
        <a:prstGeom prst="roundRect">
          <a:avLst/>
        </a:prstGeom>
        <a:solidFill>
          <a:srgbClr val="00338D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642" tIns="0" rIns="1906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Dashboard/Tableaux de bord</a:t>
          </a:r>
        </a:p>
      </dsp:txBody>
      <dsp:txXfrm>
        <a:off x="374678" y="2492169"/>
        <a:ext cx="5014940" cy="266380"/>
      </dsp:txXfrm>
    </dsp:sp>
    <dsp:sp modelId="{F94E4B7E-03A6-4662-9F8D-AF96855F5DDA}">
      <dsp:nvSpPr>
        <dsp:cNvPr id="0" name=""/>
        <dsp:cNvSpPr/>
      </dsp:nvSpPr>
      <dsp:spPr>
        <a:xfrm>
          <a:off x="0" y="3164234"/>
          <a:ext cx="7205372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A57BA7-EA70-4D76-8342-08720BA771FC}">
      <dsp:nvSpPr>
        <dsp:cNvPr id="0" name=""/>
        <dsp:cNvSpPr/>
      </dsp:nvSpPr>
      <dsp:spPr>
        <a:xfrm>
          <a:off x="360268" y="2931359"/>
          <a:ext cx="5043760" cy="380474"/>
        </a:xfrm>
        <a:prstGeom prst="roundRect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642" tIns="0" rIns="1906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Intégration à l’écosystème (hôpitaux, centres d’état civil, etc.)</a:t>
          </a:r>
        </a:p>
      </dsp:txBody>
      <dsp:txXfrm>
        <a:off x="378841" y="2949932"/>
        <a:ext cx="5006614" cy="343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7EA8A-1286-47EB-A353-11AE2B88FAB4}">
      <dsp:nvSpPr>
        <dsp:cNvPr id="0" name=""/>
        <dsp:cNvSpPr/>
      </dsp:nvSpPr>
      <dsp:spPr>
        <a:xfrm>
          <a:off x="0" y="765"/>
          <a:ext cx="4754655" cy="520000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Capture et constitution de dossiers</a:t>
          </a:r>
        </a:p>
      </dsp:txBody>
      <dsp:txXfrm>
        <a:off x="25384" y="26149"/>
        <a:ext cx="4703887" cy="469232"/>
      </dsp:txXfrm>
    </dsp:sp>
    <dsp:sp modelId="{DED98C65-2FD0-442A-9274-A5AC15D2AD57}">
      <dsp:nvSpPr>
        <dsp:cNvPr id="0" name=""/>
        <dsp:cNvSpPr/>
      </dsp:nvSpPr>
      <dsp:spPr>
        <a:xfrm>
          <a:off x="0" y="534870"/>
          <a:ext cx="4754655" cy="520000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Contrôles automatiques des pièces du dossier</a:t>
          </a:r>
        </a:p>
      </dsp:txBody>
      <dsp:txXfrm>
        <a:off x="25384" y="560254"/>
        <a:ext cx="4703887" cy="469232"/>
      </dsp:txXfrm>
    </dsp:sp>
    <dsp:sp modelId="{34F4BA43-6CBC-4501-AAB5-D957DB41A700}">
      <dsp:nvSpPr>
        <dsp:cNvPr id="0" name=""/>
        <dsp:cNvSpPr/>
      </dsp:nvSpPr>
      <dsp:spPr>
        <a:xfrm>
          <a:off x="0" y="1068975"/>
          <a:ext cx="4754655" cy="520000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Gestion de l’exhaustivité</a:t>
          </a:r>
        </a:p>
      </dsp:txBody>
      <dsp:txXfrm>
        <a:off x="25384" y="1094359"/>
        <a:ext cx="4703887" cy="469232"/>
      </dsp:txXfrm>
    </dsp:sp>
    <dsp:sp modelId="{F2F75D2D-7BE5-4786-9ACB-5020C5793FA1}">
      <dsp:nvSpPr>
        <dsp:cNvPr id="0" name=""/>
        <dsp:cNvSpPr/>
      </dsp:nvSpPr>
      <dsp:spPr>
        <a:xfrm>
          <a:off x="0" y="1603080"/>
          <a:ext cx="4754655" cy="520000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Système de workflow intégré, affectations, alertes et notifications sur actions / échéances</a:t>
          </a:r>
        </a:p>
      </dsp:txBody>
      <dsp:txXfrm>
        <a:off x="25384" y="1628464"/>
        <a:ext cx="4703887" cy="469232"/>
      </dsp:txXfrm>
    </dsp:sp>
    <dsp:sp modelId="{4FB87B23-4162-4C95-B8F6-01F5CC283AB1}">
      <dsp:nvSpPr>
        <dsp:cNvPr id="0" name=""/>
        <dsp:cNvSpPr/>
      </dsp:nvSpPr>
      <dsp:spPr>
        <a:xfrm>
          <a:off x="0" y="2137185"/>
          <a:ext cx="4754655" cy="520000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Archivage électronique conforme à la réglementation</a:t>
          </a:r>
        </a:p>
      </dsp:txBody>
      <dsp:txXfrm>
        <a:off x="25384" y="2162569"/>
        <a:ext cx="4703887" cy="469232"/>
      </dsp:txXfrm>
    </dsp:sp>
    <dsp:sp modelId="{5FADEC14-9BA6-42A9-8276-4ADCC50074D1}">
      <dsp:nvSpPr>
        <dsp:cNvPr id="0" name=""/>
        <dsp:cNvSpPr/>
      </dsp:nvSpPr>
      <dsp:spPr>
        <a:xfrm>
          <a:off x="0" y="2671290"/>
          <a:ext cx="4754655" cy="520000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Traçabilité des actions</a:t>
          </a:r>
        </a:p>
      </dsp:txBody>
      <dsp:txXfrm>
        <a:off x="25384" y="2696674"/>
        <a:ext cx="4703887" cy="469232"/>
      </dsp:txXfrm>
    </dsp:sp>
    <dsp:sp modelId="{299445B0-B321-44D2-BA30-7BEE3781B3FE}">
      <dsp:nvSpPr>
        <dsp:cNvPr id="0" name=""/>
        <dsp:cNvSpPr/>
      </dsp:nvSpPr>
      <dsp:spPr>
        <a:xfrm>
          <a:off x="0" y="3205395"/>
          <a:ext cx="4754655" cy="520000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Suivi en temps réel de l'avancement des dossiers</a:t>
          </a:r>
        </a:p>
      </dsp:txBody>
      <dsp:txXfrm>
        <a:off x="25384" y="3230779"/>
        <a:ext cx="4703887" cy="469232"/>
      </dsp:txXfrm>
    </dsp:sp>
    <dsp:sp modelId="{C41064B8-83E4-4CE3-9F3B-02968D9847D7}">
      <dsp:nvSpPr>
        <dsp:cNvPr id="0" name=""/>
        <dsp:cNvSpPr/>
      </dsp:nvSpPr>
      <dsp:spPr>
        <a:xfrm>
          <a:off x="0" y="3739499"/>
          <a:ext cx="4754655" cy="520000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Dashboard et évaluations automatiques de performance</a:t>
          </a:r>
        </a:p>
      </dsp:txBody>
      <dsp:txXfrm>
        <a:off x="25384" y="3764883"/>
        <a:ext cx="4703887" cy="469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250E5-4BFB-42E6-AFFA-9E1B5D14D51E}">
      <dsp:nvSpPr>
        <dsp:cNvPr id="0" name=""/>
        <dsp:cNvSpPr/>
      </dsp:nvSpPr>
      <dsp:spPr>
        <a:xfrm>
          <a:off x="0" y="190790"/>
          <a:ext cx="6595385" cy="1386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1875" tIns="208280" rIns="5118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GRC: Outils intégrés de gestion des processus, des risques et des contrôles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Data &amp; </a:t>
          </a:r>
          <a:r>
            <a:rPr lang="fr-FR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Analytics</a:t>
          </a: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: Détection des transactions/évènements suspects – Appréciation des risques</a:t>
          </a:r>
        </a:p>
      </dsp:txBody>
      <dsp:txXfrm>
        <a:off x="0" y="190790"/>
        <a:ext cx="6595385" cy="1386000"/>
      </dsp:txXfrm>
    </dsp:sp>
    <dsp:sp modelId="{808AC91D-91EF-4E69-B8D4-F1B45FA486A3}">
      <dsp:nvSpPr>
        <dsp:cNvPr id="0" name=""/>
        <dsp:cNvSpPr/>
      </dsp:nvSpPr>
      <dsp:spPr>
        <a:xfrm>
          <a:off x="329769" y="43190"/>
          <a:ext cx="4616770" cy="295200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503" tIns="0" rIns="1745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Gestion des risques / Contrôles internes</a:t>
          </a:r>
        </a:p>
      </dsp:txBody>
      <dsp:txXfrm>
        <a:off x="344179" y="57600"/>
        <a:ext cx="4587950" cy="266380"/>
      </dsp:txXfrm>
    </dsp:sp>
    <dsp:sp modelId="{142F8EA2-96E5-4F01-BA54-7CBF2BA2E7D4}">
      <dsp:nvSpPr>
        <dsp:cNvPr id="0" name=""/>
        <dsp:cNvSpPr/>
      </dsp:nvSpPr>
      <dsp:spPr>
        <a:xfrm>
          <a:off x="0" y="1778390"/>
          <a:ext cx="6595385" cy="88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1875" tIns="208280" rIns="5118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Outils de gestion de la conformité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Data &amp; </a:t>
          </a:r>
          <a:r>
            <a:rPr lang="fr-FR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Analytics</a:t>
          </a: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: détection de signaux de non conformité</a:t>
          </a:r>
        </a:p>
      </dsp:txBody>
      <dsp:txXfrm>
        <a:off x="0" y="1778390"/>
        <a:ext cx="6595385" cy="882000"/>
      </dsp:txXfrm>
    </dsp:sp>
    <dsp:sp modelId="{75F23141-FD05-484C-9A81-FD38A485BCAF}">
      <dsp:nvSpPr>
        <dsp:cNvPr id="0" name=""/>
        <dsp:cNvSpPr/>
      </dsp:nvSpPr>
      <dsp:spPr>
        <a:xfrm>
          <a:off x="329769" y="1630790"/>
          <a:ext cx="4616770" cy="295200"/>
        </a:xfrm>
        <a:prstGeom prst="roundRect">
          <a:avLst/>
        </a:prstGeom>
        <a:solidFill>
          <a:srgbClr val="70309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503" tIns="0" rIns="1745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Conformité</a:t>
          </a:r>
        </a:p>
      </dsp:txBody>
      <dsp:txXfrm>
        <a:off x="344179" y="1645200"/>
        <a:ext cx="4587950" cy="266380"/>
      </dsp:txXfrm>
    </dsp:sp>
    <dsp:sp modelId="{2FB44082-177F-4621-8EE6-005E8E5CC428}">
      <dsp:nvSpPr>
        <dsp:cNvPr id="0" name=""/>
        <dsp:cNvSpPr/>
      </dsp:nvSpPr>
      <dsp:spPr>
        <a:xfrm>
          <a:off x="0" y="2861991"/>
          <a:ext cx="6595385" cy="1134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1875" tIns="208280" rIns="5118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Interfaçages automatiques: ex entre les banques et les entreprises.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Fiabilisation des estimations comptables.</a:t>
          </a:r>
        </a:p>
      </dsp:txBody>
      <dsp:txXfrm>
        <a:off x="0" y="2861991"/>
        <a:ext cx="6595385" cy="1134000"/>
      </dsp:txXfrm>
    </dsp:sp>
    <dsp:sp modelId="{494A31D5-936D-432E-A940-B39458018F7A}">
      <dsp:nvSpPr>
        <dsp:cNvPr id="0" name=""/>
        <dsp:cNvSpPr/>
      </dsp:nvSpPr>
      <dsp:spPr>
        <a:xfrm>
          <a:off x="329769" y="2714391"/>
          <a:ext cx="4616770" cy="29520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503" tIns="0" rIns="1745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Reporting</a:t>
          </a:r>
          <a:r>
            <a:rPr lang="fr-FR" sz="18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 financier</a:t>
          </a:r>
        </a:p>
      </dsp:txBody>
      <dsp:txXfrm>
        <a:off x="344179" y="2728801"/>
        <a:ext cx="4587950" cy="266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8B96-2117-44A3-8655-9BB04BEE0571}">
      <dsp:nvSpPr>
        <dsp:cNvPr id="0" name=""/>
        <dsp:cNvSpPr/>
      </dsp:nvSpPr>
      <dsp:spPr>
        <a:xfrm>
          <a:off x="-5446594" y="-833973"/>
          <a:ext cx="6485237" cy="6485237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3BF45-572C-4AD3-ABD7-DAD80E7F6A31}">
      <dsp:nvSpPr>
        <dsp:cNvPr id="0" name=""/>
        <dsp:cNvSpPr/>
      </dsp:nvSpPr>
      <dsp:spPr>
        <a:xfrm>
          <a:off x="387186" y="253678"/>
          <a:ext cx="4727329" cy="507164"/>
        </a:xfrm>
        <a:prstGeom prst="rect">
          <a:avLst/>
        </a:prstGeom>
        <a:solidFill>
          <a:srgbClr val="00338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Implication forte du top management</a:t>
          </a:r>
        </a:p>
      </dsp:txBody>
      <dsp:txXfrm>
        <a:off x="387186" y="253678"/>
        <a:ext cx="4727329" cy="507164"/>
      </dsp:txXfrm>
    </dsp:sp>
    <dsp:sp modelId="{7052348C-CC2E-4B93-8C70-1333D8681986}">
      <dsp:nvSpPr>
        <dsp:cNvPr id="0" name=""/>
        <dsp:cNvSpPr/>
      </dsp:nvSpPr>
      <dsp:spPr>
        <a:xfrm>
          <a:off x="70208" y="190282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6C549-5974-4DE3-BECE-7893C4299BCB}">
      <dsp:nvSpPr>
        <dsp:cNvPr id="0" name=""/>
        <dsp:cNvSpPr/>
      </dsp:nvSpPr>
      <dsp:spPr>
        <a:xfrm>
          <a:off x="804363" y="1014328"/>
          <a:ext cx="4310152" cy="50716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Implication forte des acteurs opérationnels</a:t>
          </a:r>
        </a:p>
      </dsp:txBody>
      <dsp:txXfrm>
        <a:off x="804363" y="1014328"/>
        <a:ext cx="4310152" cy="507164"/>
      </dsp:txXfrm>
    </dsp:sp>
    <dsp:sp modelId="{4B0C77FA-510C-48D0-A721-D58A73824A8C}">
      <dsp:nvSpPr>
        <dsp:cNvPr id="0" name=""/>
        <dsp:cNvSpPr/>
      </dsp:nvSpPr>
      <dsp:spPr>
        <a:xfrm>
          <a:off x="487386" y="950933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B16C0-C3B0-4DBC-BDEB-E992822238FE}">
      <dsp:nvSpPr>
        <dsp:cNvPr id="0" name=""/>
        <dsp:cNvSpPr/>
      </dsp:nvSpPr>
      <dsp:spPr>
        <a:xfrm>
          <a:off x="995128" y="1774978"/>
          <a:ext cx="4119387" cy="507164"/>
        </a:xfrm>
        <a:prstGeom prst="rect">
          <a:avLst/>
        </a:prstGeom>
        <a:solidFill>
          <a:srgbClr val="ED7D31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Contextualisation</a:t>
          </a:r>
        </a:p>
      </dsp:txBody>
      <dsp:txXfrm>
        <a:off x="995128" y="1774978"/>
        <a:ext cx="4119387" cy="507164"/>
      </dsp:txXfrm>
    </dsp:sp>
    <dsp:sp modelId="{2DA9FA76-97CB-4D6D-9955-311400371C8F}">
      <dsp:nvSpPr>
        <dsp:cNvPr id="0" name=""/>
        <dsp:cNvSpPr/>
      </dsp:nvSpPr>
      <dsp:spPr>
        <a:xfrm>
          <a:off x="678150" y="1711583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F1154-61DD-4C03-BCE7-487E58E6A5C5}">
      <dsp:nvSpPr>
        <dsp:cNvPr id="0" name=""/>
        <dsp:cNvSpPr/>
      </dsp:nvSpPr>
      <dsp:spPr>
        <a:xfrm>
          <a:off x="995128" y="2444643"/>
          <a:ext cx="4119387" cy="688171"/>
        </a:xfrm>
        <a:prstGeom prst="rect">
          <a:avLst/>
        </a:prstGeom>
        <a:solidFill>
          <a:srgbClr val="70309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Prise en compte des contraintes non fonctionnelles: conformité, cyber-sécurité, contrôles, etc.</a:t>
          </a:r>
        </a:p>
      </dsp:txBody>
      <dsp:txXfrm>
        <a:off x="995128" y="2444643"/>
        <a:ext cx="4119387" cy="688171"/>
      </dsp:txXfrm>
    </dsp:sp>
    <dsp:sp modelId="{4D117C98-E8E2-4CD2-BCC8-AD7ACA41303E}">
      <dsp:nvSpPr>
        <dsp:cNvPr id="0" name=""/>
        <dsp:cNvSpPr/>
      </dsp:nvSpPr>
      <dsp:spPr>
        <a:xfrm>
          <a:off x="678150" y="2471751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0B857-475C-45D6-974F-DA87F61E432F}">
      <dsp:nvSpPr>
        <dsp:cNvPr id="0" name=""/>
        <dsp:cNvSpPr/>
      </dsp:nvSpPr>
      <dsp:spPr>
        <a:xfrm>
          <a:off x="804363" y="3295797"/>
          <a:ext cx="4310152" cy="507164"/>
        </a:xfrm>
        <a:prstGeom prst="rect">
          <a:avLst/>
        </a:prstGeom>
        <a:solidFill>
          <a:sysClr val="window" lastClr="FFFFFF">
            <a:lumMod val="6500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Agilité &amp; Respect des meilleures pratiques en matière de gestion des projets</a:t>
          </a:r>
        </a:p>
      </dsp:txBody>
      <dsp:txXfrm>
        <a:off x="804363" y="3295797"/>
        <a:ext cx="4310152" cy="507164"/>
      </dsp:txXfrm>
    </dsp:sp>
    <dsp:sp modelId="{9691B0E1-088C-4758-86A1-94240D7C06F3}">
      <dsp:nvSpPr>
        <dsp:cNvPr id="0" name=""/>
        <dsp:cNvSpPr/>
      </dsp:nvSpPr>
      <dsp:spPr>
        <a:xfrm>
          <a:off x="487386" y="3232401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86A4E-D5C8-4BCD-9843-38C52D492D0D}">
      <dsp:nvSpPr>
        <dsp:cNvPr id="0" name=""/>
        <dsp:cNvSpPr/>
      </dsp:nvSpPr>
      <dsp:spPr>
        <a:xfrm>
          <a:off x="387186" y="4056447"/>
          <a:ext cx="4727329" cy="50716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25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Intégration à l’écosystème (hôpitaux, centres d’état civil, etc.)</a:t>
          </a:r>
        </a:p>
      </dsp:txBody>
      <dsp:txXfrm>
        <a:off x="387186" y="4056447"/>
        <a:ext cx="4727329" cy="507164"/>
      </dsp:txXfrm>
    </dsp:sp>
    <dsp:sp modelId="{8D197FF3-7D62-4FC0-8EA3-BAF238D83779}">
      <dsp:nvSpPr>
        <dsp:cNvPr id="0" name=""/>
        <dsp:cNvSpPr/>
      </dsp:nvSpPr>
      <dsp:spPr>
        <a:xfrm>
          <a:off x="70208" y="3993051"/>
          <a:ext cx="633955" cy="633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2393C-3AC4-436C-B7D5-4C629CC30993}">
      <dsp:nvSpPr>
        <dsp:cNvPr id="0" name=""/>
        <dsp:cNvSpPr/>
      </dsp:nvSpPr>
      <dsp:spPr>
        <a:xfrm>
          <a:off x="0" y="157522"/>
          <a:ext cx="6508805" cy="6993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5156" tIns="124968" rIns="5051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Pouvant provenir aussi bien de l’interne que de n’importe quel pays dans le monde</a:t>
          </a:r>
        </a:p>
      </dsp:txBody>
      <dsp:txXfrm>
        <a:off x="0" y="157522"/>
        <a:ext cx="6508805" cy="699300"/>
      </dsp:txXfrm>
    </dsp:sp>
    <dsp:sp modelId="{436F28CA-00A3-4A3E-930C-3620DBD0DBB4}">
      <dsp:nvSpPr>
        <dsp:cNvPr id="0" name=""/>
        <dsp:cNvSpPr/>
      </dsp:nvSpPr>
      <dsp:spPr>
        <a:xfrm>
          <a:off x="325440" y="9997"/>
          <a:ext cx="4556163" cy="236085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12" tIns="0" rIns="1722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Cyber-attaques</a:t>
          </a:r>
        </a:p>
      </dsp:txBody>
      <dsp:txXfrm>
        <a:off x="336965" y="21522"/>
        <a:ext cx="4533113" cy="213035"/>
      </dsp:txXfrm>
    </dsp:sp>
    <dsp:sp modelId="{3B3779BA-F178-49B8-9776-AD3CC2DFBEEA}">
      <dsp:nvSpPr>
        <dsp:cNvPr id="0" name=""/>
        <dsp:cNvSpPr/>
      </dsp:nvSpPr>
      <dsp:spPr>
        <a:xfrm>
          <a:off x="0" y="1093804"/>
          <a:ext cx="6508805" cy="6993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5156" tIns="124968" rIns="5051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Une anomalie de calcul pourrait se répéter des milliers de fois avant que la société ne s’en rende compte</a:t>
          </a:r>
        </a:p>
      </dsp:txBody>
      <dsp:txXfrm>
        <a:off x="0" y="1093804"/>
        <a:ext cx="6508805" cy="699300"/>
      </dsp:txXfrm>
    </dsp:sp>
    <dsp:sp modelId="{A6D1702A-1EA3-47CD-B9FC-0EBEA50F85F4}">
      <dsp:nvSpPr>
        <dsp:cNvPr id="0" name=""/>
        <dsp:cNvSpPr/>
      </dsp:nvSpPr>
      <dsp:spPr>
        <a:xfrm>
          <a:off x="325440" y="889222"/>
          <a:ext cx="4556163" cy="293142"/>
        </a:xfrm>
        <a:prstGeom prst="roundRect">
          <a:avLst/>
        </a:prstGeom>
        <a:solidFill>
          <a:srgbClr val="FFC000">
            <a:lumMod val="7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12" tIns="0" rIns="1722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Bugs</a:t>
          </a:r>
        </a:p>
      </dsp:txBody>
      <dsp:txXfrm>
        <a:off x="339750" y="903532"/>
        <a:ext cx="4527543" cy="264522"/>
      </dsp:txXfrm>
    </dsp:sp>
    <dsp:sp modelId="{C4C50929-9178-48DC-8836-C8E2D62E2272}">
      <dsp:nvSpPr>
        <dsp:cNvPr id="0" name=""/>
        <dsp:cNvSpPr/>
      </dsp:nvSpPr>
      <dsp:spPr>
        <a:xfrm>
          <a:off x="0" y="1986352"/>
          <a:ext cx="6508805" cy="926100"/>
        </a:xfrm>
        <a:prstGeom prst="rect">
          <a:avLst/>
        </a:pr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5156" tIns="124968" rIns="5051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Imaginez qu’une décision de l’ONU demande à votre centre de service partagé situé à Paris de vous couper les accès aux serveurs bancaires</a:t>
          </a:r>
        </a:p>
      </dsp:txBody>
      <dsp:txXfrm>
        <a:off x="0" y="1986352"/>
        <a:ext cx="6508805" cy="926100"/>
      </dsp:txXfrm>
    </dsp:sp>
    <dsp:sp modelId="{BD50C43B-7C5F-4391-9C66-7B4E98DFD662}">
      <dsp:nvSpPr>
        <dsp:cNvPr id="0" name=""/>
        <dsp:cNvSpPr/>
      </dsp:nvSpPr>
      <dsp:spPr>
        <a:xfrm>
          <a:off x="325440" y="1825504"/>
          <a:ext cx="4556163" cy="249407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12" tIns="0" rIns="1722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Dépendance vis-à-vis des plus gros (ex: GAFA)</a:t>
          </a:r>
        </a:p>
      </dsp:txBody>
      <dsp:txXfrm>
        <a:off x="337615" y="1837679"/>
        <a:ext cx="4531813" cy="225057"/>
      </dsp:txXfrm>
    </dsp:sp>
    <dsp:sp modelId="{7D547493-231E-4764-80C4-38635CCAEA2D}">
      <dsp:nvSpPr>
        <dsp:cNvPr id="0" name=""/>
        <dsp:cNvSpPr/>
      </dsp:nvSpPr>
      <dsp:spPr>
        <a:xfrm>
          <a:off x="0" y="3108042"/>
          <a:ext cx="6508805" cy="9639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5156" tIns="124968" rIns="5051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Lois sur la protection des données à caractères </a:t>
          </a:r>
          <a:r>
            <a:rPr lang="fr-FR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pesonnels</a:t>
          </a: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 et les transactions </a:t>
          </a:r>
          <a:r>
            <a:rPr lang="fr-FR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electroniques</a:t>
          </a: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 / Lutte anti-blanchiment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COBAC 2016/01 sur le contrôle interne: </a:t>
          </a:r>
          <a:r>
            <a:rPr lang="fr-FR" sz="1600" strike="dbl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Externalisation</a:t>
          </a:r>
          <a:r>
            <a:rPr lang="fr-F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anose="00000400000000000000" pitchFamily="2" charset="0"/>
              <a:ea typeface="+mn-ea"/>
              <a:cs typeface="+mn-cs"/>
            </a:rPr>
            <a:t>?</a:t>
          </a:r>
        </a:p>
      </dsp:txBody>
      <dsp:txXfrm>
        <a:off x="0" y="3108042"/>
        <a:ext cx="6508805" cy="963900"/>
      </dsp:txXfrm>
    </dsp:sp>
    <dsp:sp modelId="{ABFC89AB-70FB-4235-88DD-FC9A5D852407}">
      <dsp:nvSpPr>
        <dsp:cNvPr id="0" name=""/>
        <dsp:cNvSpPr/>
      </dsp:nvSpPr>
      <dsp:spPr>
        <a:xfrm>
          <a:off x="325440" y="2944852"/>
          <a:ext cx="4556163" cy="251749"/>
        </a:xfrm>
        <a:prstGeom prst="roundRect">
          <a:avLst/>
        </a:prstGeom>
        <a:solidFill>
          <a:srgbClr val="70309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12" tIns="0" rIns="1722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Réglementation</a:t>
          </a:r>
        </a:p>
      </dsp:txBody>
      <dsp:txXfrm>
        <a:off x="337729" y="2957141"/>
        <a:ext cx="4531585" cy="227171"/>
      </dsp:txXfrm>
    </dsp:sp>
    <dsp:sp modelId="{BD11E72D-E8C0-4881-9808-2FC039455720}">
      <dsp:nvSpPr>
        <dsp:cNvPr id="0" name=""/>
        <dsp:cNvSpPr/>
      </dsp:nvSpPr>
      <dsp:spPr>
        <a:xfrm>
          <a:off x="0" y="4325077"/>
          <a:ext cx="6508805" cy="151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F3B9C1-F451-422B-8FFE-ECB63F42AD57}">
      <dsp:nvSpPr>
        <dsp:cNvPr id="0" name=""/>
        <dsp:cNvSpPr/>
      </dsp:nvSpPr>
      <dsp:spPr>
        <a:xfrm>
          <a:off x="325440" y="4104342"/>
          <a:ext cx="4556163" cy="309295"/>
        </a:xfrm>
        <a:prstGeom prst="roundRect">
          <a:avLst/>
        </a:prstGeom>
        <a:solidFill>
          <a:srgbClr val="70AD47">
            <a:lumMod val="7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12" tIns="0" rIns="1722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ysClr val="window" lastClr="FFFFFF"/>
              </a:solidFill>
              <a:latin typeface="Univers 47 CondensedLight" panose="00000400000000000000" pitchFamily="2" charset="0"/>
              <a:ea typeface="+mn-ea"/>
              <a:cs typeface="+mn-cs"/>
            </a:rPr>
            <a:t>Licenciements – Perte de l’interaction humaine</a:t>
          </a:r>
        </a:p>
      </dsp:txBody>
      <dsp:txXfrm>
        <a:off x="340539" y="4119441"/>
        <a:ext cx="4525965" cy="279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9EDA-9FFE-4B9C-8542-A12B739CF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60003-3EAF-4969-AEA4-595A39615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81A5-6208-4BD4-93B1-E3392F8C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29809-68D6-42A6-B0BD-451F6613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825F-68A0-4E54-AEA6-0C3AD72D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3A4-A7EB-4B74-B710-EC468E64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9A33A-C9A0-45C2-8A22-937BC074A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24D1-5480-42BB-9EAE-15E3F59A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F6B5-6D63-4F91-BCE7-07AC54D7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E1D8-ECDC-400C-AC79-34DFD0E5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486F7-4DF2-4887-AAA0-EC384A020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327BC-3A02-4380-926A-6A1BA694A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A2C13-8B10-4AA9-ABDE-28BF17DC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6D9FB-A95B-4158-B7DB-3189EEB3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628FB-8C55-4E05-A449-607A96B3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EDC7-2F24-4A52-A7D4-D405B0DE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62CA-CC85-4B12-AF1D-17FCC36B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AF02F-D0FA-432C-ABAE-782D1437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495B-4C99-41B7-A6A1-9AC8924B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1244-2E1E-4529-BCEE-B04AE79D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72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493A-89E6-4304-B169-7F0EC3D7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9314-2685-4B54-A8F6-9072220AB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7F3D-42F2-41BA-8002-72E9B519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8BED9-207C-4F61-8631-60F2DBF7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C127-58D7-4778-935B-47097882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83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F73F-E233-409D-8F39-04D0A9C6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EFB0-FB98-4815-9C69-48FFE3B51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746EC-21AF-422E-9F1F-DD1BDAED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433C7-B150-40E4-BDC8-FC4E3135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F3191-FDA5-416B-8E04-9C65C324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B50AE-B24A-403E-8A88-63F928B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7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D5D4-F606-4AD4-A82E-04D51812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E756E-67F1-4353-8148-42CAE47CD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E1D4F-F19E-473E-AF9E-F306F8095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B41A5-A9BB-4F3F-99E3-C056A59A0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BCEAC-8631-4070-B8B4-C753A0637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7E329-BEC0-477D-8882-F549A60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3179A-C220-4974-B81E-F7B9B3BA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FB64A-DE3C-4A62-BEE8-4F5E4C2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4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8107-825B-489F-9AD8-C3DAEE9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6075C-5D3A-4D29-A87F-A07A803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CA5F8-6B90-4910-8F42-5CC32303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D8F01-B67C-4971-890E-9746821C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EFA4E-DBA3-4360-AA8A-C22492BC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6ECD1-49A8-4B2C-B0DC-2452AEE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08850-51A0-470E-9F34-C0656DD5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88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CEB6-3D49-4A73-8E61-4698B60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D362-2C29-4963-9BFC-269262D6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D01F5-0674-4518-8AD0-C5C8DAA4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A785B-7D8E-4273-BFE3-6AA9D65D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A1B11-39D2-46B1-808B-80E786A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F1409-0578-41B8-8DED-C5F70356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2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052D-E06C-47A5-A7B1-EA24EBFC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F78A-B584-42CA-A077-E33FC7EBC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7CC9E-E5EE-45CF-9FCF-7CEC4D7C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2FD82-C334-4E01-9AB2-612482DE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D987-95E5-4FAE-9EF8-6581E88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F005A-BAE6-4CDE-B847-5B379285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D35A5-B26F-42D3-BACB-08708FB3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21ACE-2F97-4304-B8AE-9EE7200B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307A-7182-471B-81EA-66CA53BBB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A381-E034-42C2-9967-B8596373035A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CF61-68AD-4D51-A03A-31A74A886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AA5D-CC18-46A1-BD6F-8FDF1672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6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microsoft.com/office/2007/relationships/diagramDrawing" Target="../diagrams/drawing6.xml"/><Relationship Id="rId2" Type="http://schemas.openxmlformats.org/officeDocument/2006/relationships/image" Target="../media/image10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6.xml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microsoft.com/office/2007/relationships/diagramDrawing" Target="../diagrams/drawing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microsoft.com/office/2007/relationships/diagramDrawing" Target="../diagrams/drawing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microsoft.com/office/2007/relationships/diagramDrawing" Target="../diagrams/drawing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microsoft.com/office/2007/relationships/diagramDrawing" Target="../diagrams/drawing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microsoft.com/office/2007/relationships/diagramDrawing" Target="../diagrams/drawing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AD1AF8-666E-4A2F-8F4B-DABDB24D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340"/>
            <a:ext cx="10132617" cy="9376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84579"/>
            <a:ext cx="821159" cy="6745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" y="834963"/>
            <a:ext cx="10087119" cy="567904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1118DE4-AADE-DA48-A38F-68B7BE0140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4962"/>
            <a:ext cx="4691270" cy="39284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72FD1DD-2F93-4E40-A7B8-C1A5CC49AD9F}"/>
              </a:ext>
            </a:extLst>
          </p:cNvPr>
          <p:cNvSpPr txBox="1"/>
          <p:nvPr/>
        </p:nvSpPr>
        <p:spPr>
          <a:xfrm>
            <a:off x="-40678" y="5147875"/>
            <a:ext cx="5526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spc="-75" dirty="0">
                <a:latin typeface="Univers for KPMG Cond" panose="020B0606020202020204" pitchFamily="34" charset="0"/>
              </a:rPr>
              <a:t>Présenté par</a:t>
            </a:r>
          </a:p>
          <a:p>
            <a:pPr algn="ctr"/>
            <a:r>
              <a:rPr lang="fr-FR" b="1" i="1" spc="-75" dirty="0">
                <a:latin typeface="Univers for KPMG Cond" panose="020B0606020202020204" pitchFamily="34" charset="0"/>
              </a:rPr>
              <a:t> </a:t>
            </a:r>
            <a:r>
              <a:rPr lang="fr-FR" b="1" i="1" spc="-75" dirty="0" err="1">
                <a:latin typeface="Univers for KPMG Cond" panose="020B0606020202020204" pitchFamily="34" charset="0"/>
              </a:rPr>
              <a:t>Thoroum</a:t>
            </a:r>
            <a:r>
              <a:rPr lang="fr-FR" b="1" i="1" spc="-75" dirty="0">
                <a:latin typeface="Univers for KPMG Cond" panose="020B0606020202020204" pitchFamily="34" charset="0"/>
              </a:rPr>
              <a:t> </a:t>
            </a:r>
            <a:r>
              <a:rPr lang="fr-FR" b="1" i="1" spc="-75" dirty="0" err="1">
                <a:latin typeface="Univers for KPMG Cond" panose="020B0606020202020204" pitchFamily="34" charset="0"/>
              </a:rPr>
              <a:t>Tobaye</a:t>
            </a:r>
            <a:r>
              <a:rPr lang="fr-FR" b="1" i="1" spc="-75" dirty="0">
                <a:latin typeface="Univers for KPMG Cond" panose="020B0606020202020204" pitchFamily="34" charset="0"/>
              </a:rPr>
              <a:t> Dominique, Directeur des Systèmes d’Information de la BCC</a:t>
            </a:r>
          </a:p>
        </p:txBody>
      </p:sp>
    </p:spTree>
    <p:extLst>
      <p:ext uri="{BB962C8B-B14F-4D97-AF65-F5344CB8AC3E}">
        <p14:creationId xmlns:p14="http://schemas.microsoft.com/office/powerpoint/2010/main" val="267019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30" name="Titre 1">
            <a:extLst>
              <a:ext uri="{FF2B5EF4-FFF2-40B4-BE49-F238E27FC236}">
                <a16:creationId xmlns:a16="http://schemas.microsoft.com/office/drawing/2014/main" id="{596D3E42-91AE-DE4A-86A0-BB8CBBA14F5C}"/>
              </a:ext>
            </a:extLst>
          </p:cNvPr>
          <p:cNvSpPr txBox="1">
            <a:spLocks/>
          </p:cNvSpPr>
          <p:nvPr/>
        </p:nvSpPr>
        <p:spPr>
          <a:xfrm>
            <a:off x="9708" y="788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Le rôle de la technologie dans la gestion des risques,</a:t>
            </a:r>
            <a:b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</a:b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la conformité et le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reporting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 financier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graphicFrame>
        <p:nvGraphicFramePr>
          <p:cNvPr id="31" name="Espace réservé du contenu 5">
            <a:extLst>
              <a:ext uri="{FF2B5EF4-FFF2-40B4-BE49-F238E27FC236}">
                <a16:creationId xmlns:a16="http://schemas.microsoft.com/office/drawing/2014/main" id="{24DDD1A0-5A5E-3C42-8ADA-4BEFC1B05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226215"/>
              </p:ext>
            </p:extLst>
          </p:nvPr>
        </p:nvGraphicFramePr>
        <p:xfrm>
          <a:off x="50554" y="2262375"/>
          <a:ext cx="6595386" cy="403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2" name="Espace réservé du contenu 2">
            <a:extLst>
              <a:ext uri="{FF2B5EF4-FFF2-40B4-BE49-F238E27FC236}">
                <a16:creationId xmlns:a16="http://schemas.microsoft.com/office/drawing/2014/main" id="{9EF23EAD-861E-D944-899F-0B030B1A3E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6141" y="4379920"/>
            <a:ext cx="909771" cy="65163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26A4D5A-0CFB-3541-B479-466661766CA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4704" t="16592" r="24514" b="13843"/>
          <a:stretch/>
        </p:blipFill>
        <p:spPr>
          <a:xfrm>
            <a:off x="6889638" y="5012056"/>
            <a:ext cx="904606" cy="1192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5147E4A-E74A-FC43-966D-12F2A076E0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9008" y="2484394"/>
            <a:ext cx="943331" cy="82337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622C94D-D2AA-7F4F-8D53-C50A7FEF7A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87390" y="3137821"/>
            <a:ext cx="1467275" cy="996506"/>
          </a:xfrm>
          <a:prstGeom prst="rect">
            <a:avLst/>
          </a:prstGeom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id="{175E4354-790F-0048-8100-D0B4DC50E185}"/>
              </a:ext>
            </a:extLst>
          </p:cNvPr>
          <p:cNvGrpSpPr/>
          <p:nvPr/>
        </p:nvGrpSpPr>
        <p:grpSpPr>
          <a:xfrm>
            <a:off x="7341941" y="1297192"/>
            <a:ext cx="2628000" cy="463363"/>
            <a:chOff x="6096000" y="214114"/>
            <a:chExt cx="4669733" cy="1245827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4CDCA3D9-CE99-CE42-8572-B03ECDA5038F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713CE9C5-8263-8044-8957-F091B18A5B80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2F26A67F-094B-3546-9575-1439C07697FD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C0515A0B-1D4E-864B-AA61-B74AD2AB5F7A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0850D73-911A-7149-A683-5D77FB910F13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A3B29B3-637E-6349-9909-67A9C0D3AB61}"/>
                </a:ext>
              </a:extLst>
            </p:cNvPr>
            <p:cNvSpPr/>
            <p:nvPr/>
          </p:nvSpPr>
          <p:spPr>
            <a:xfrm>
              <a:off x="6656883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17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DCDC7BFD-C2D5-3C41-9AC5-666AE711862C}"/>
              </a:ext>
            </a:extLst>
          </p:cNvPr>
          <p:cNvSpPr txBox="1">
            <a:spLocks/>
          </p:cNvSpPr>
          <p:nvPr/>
        </p:nvSpPr>
        <p:spPr>
          <a:xfrm>
            <a:off x="0" y="788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En résumé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A6A8846B-257E-C14E-A200-472BA6169A2B}"/>
              </a:ext>
            </a:extLst>
          </p:cNvPr>
          <p:cNvSpPr txBox="1">
            <a:spLocks/>
          </p:cNvSpPr>
          <p:nvPr/>
        </p:nvSpPr>
        <p:spPr>
          <a:xfrm>
            <a:off x="0" y="2249239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Chacun des acteurs trouve son compte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F84CB99-1D68-0044-999C-51AD164C3269}"/>
              </a:ext>
            </a:extLst>
          </p:cNvPr>
          <p:cNvSpPr/>
          <p:nvPr/>
        </p:nvSpPr>
        <p:spPr>
          <a:xfrm>
            <a:off x="-18506" y="3059300"/>
            <a:ext cx="2236649" cy="1574359"/>
          </a:xfrm>
          <a:prstGeom prst="ellipse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Client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2BF1236-8566-1447-A0A5-10D303F48288}"/>
              </a:ext>
            </a:extLst>
          </p:cNvPr>
          <p:cNvSpPr/>
          <p:nvPr/>
        </p:nvSpPr>
        <p:spPr>
          <a:xfrm>
            <a:off x="2356208" y="3150873"/>
            <a:ext cx="2236649" cy="1574359"/>
          </a:xfrm>
          <a:prstGeom prst="ellipse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Employé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3BAD381-0396-7342-B26D-3E58886122AA}"/>
              </a:ext>
            </a:extLst>
          </p:cNvPr>
          <p:cNvSpPr/>
          <p:nvPr/>
        </p:nvSpPr>
        <p:spPr>
          <a:xfrm>
            <a:off x="4804978" y="3134851"/>
            <a:ext cx="2294570" cy="1574359"/>
          </a:xfrm>
          <a:prstGeom prst="ellipse">
            <a:avLst/>
          </a:prstGeom>
          <a:solidFill>
            <a:srgbClr val="70309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Banque</a:t>
            </a:r>
          </a:p>
        </p:txBody>
      </p:sp>
      <p:pic>
        <p:nvPicPr>
          <p:cNvPr id="38" name="Espace réservé du contenu 10">
            <a:extLst>
              <a:ext uri="{FF2B5EF4-FFF2-40B4-BE49-F238E27FC236}">
                <a16:creationId xmlns:a16="http://schemas.microsoft.com/office/drawing/2014/main" id="{51125EF5-7A31-CC4C-A501-60AB67261F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171"/>
          <a:stretch/>
        </p:blipFill>
        <p:spPr>
          <a:xfrm>
            <a:off x="7290594" y="5129517"/>
            <a:ext cx="2733238" cy="129595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636206D-202E-CE4A-AF49-AF633BABB84B}"/>
              </a:ext>
            </a:extLst>
          </p:cNvPr>
          <p:cNvSpPr/>
          <p:nvPr/>
        </p:nvSpPr>
        <p:spPr>
          <a:xfrm>
            <a:off x="9707" y="4676184"/>
            <a:ext cx="2120691" cy="196872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Meilleure expérience client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Disponibilité du service et du support 24h/24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Suppression des frontières géographiques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Réduction des coûts.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5E5BF9-FF98-A84C-AD59-C9AFA17CBD25}"/>
              </a:ext>
            </a:extLst>
          </p:cNvPr>
          <p:cNvSpPr/>
          <p:nvPr/>
        </p:nvSpPr>
        <p:spPr>
          <a:xfrm>
            <a:off x="2402779" y="4680299"/>
            <a:ext cx="2120691" cy="16459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Evaluation de performances plus objectives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Gain d’efficacité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E-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working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Formations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3D373D-9F6C-284E-B5FE-0EC004DA7E63}"/>
              </a:ext>
            </a:extLst>
          </p:cNvPr>
          <p:cNvSpPr/>
          <p:nvPr/>
        </p:nvSpPr>
        <p:spPr>
          <a:xfrm>
            <a:off x="4922366" y="4732322"/>
            <a:ext cx="2120691" cy="16459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309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Meilleure rentabilité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Amélioration de l’image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Survie / Continuité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Culture d’entreprise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62DE11C-CFC7-ED4B-80F5-2610A77C9D83}"/>
              </a:ext>
            </a:extLst>
          </p:cNvPr>
          <p:cNvGrpSpPr/>
          <p:nvPr/>
        </p:nvGrpSpPr>
        <p:grpSpPr>
          <a:xfrm>
            <a:off x="7629939" y="911957"/>
            <a:ext cx="2628000" cy="463363"/>
            <a:chOff x="6096000" y="214114"/>
            <a:chExt cx="4669733" cy="1245827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E1676DFD-652C-2242-BEEA-F79AB7EAA454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B684961D-DE8A-8443-8112-DC95D362F9EC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EE93E1C4-348B-0942-A4F9-3E965A45CB5B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428496CE-17DE-4E45-BF6A-3C22F9AB4168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E5E2D335-0A52-D241-BFEE-7109D7E96117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4FE745-291E-5443-B3F8-1B6B8A28715A}"/>
                </a:ext>
              </a:extLst>
            </p:cNvPr>
            <p:cNvSpPr/>
            <p:nvPr/>
          </p:nvSpPr>
          <p:spPr>
            <a:xfrm>
              <a:off x="6656883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0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0BAC095-C633-8749-8409-E26D1EBB4AB7}"/>
              </a:ext>
            </a:extLst>
          </p:cNvPr>
          <p:cNvSpPr txBox="1">
            <a:spLocks/>
          </p:cNvSpPr>
          <p:nvPr/>
        </p:nvSpPr>
        <p:spPr>
          <a:xfrm>
            <a:off x="9707" y="834960"/>
            <a:ext cx="1888667" cy="21865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fr-FR" sz="19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Titre 3">
            <a:extLst>
              <a:ext uri="{FF2B5EF4-FFF2-40B4-BE49-F238E27FC236}">
                <a16:creationId xmlns:a16="http://schemas.microsoft.com/office/drawing/2014/main" id="{B7E9AB38-AD6B-0C40-A248-CEBCFDAB0FC0}"/>
              </a:ext>
            </a:extLst>
          </p:cNvPr>
          <p:cNvSpPr txBox="1">
            <a:spLocks/>
          </p:cNvSpPr>
          <p:nvPr/>
        </p:nvSpPr>
        <p:spPr>
          <a:xfrm>
            <a:off x="2667947" y="1928227"/>
            <a:ext cx="731520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47 CondensedLight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47 CondensedLight" panose="00000400000000000000" pitchFamily="2" charset="0"/>
                <a:ea typeface="+mj-ea"/>
                <a:cs typeface="+mj-cs"/>
              </a:rPr>
              <a:t>Transformation numérique : une problématique à la fois technologique et commerciale</a:t>
            </a:r>
          </a:p>
        </p:txBody>
      </p:sp>
    </p:spTree>
    <p:extLst>
      <p:ext uri="{BB962C8B-B14F-4D97-AF65-F5344CB8AC3E}">
        <p14:creationId xmlns:p14="http://schemas.microsoft.com/office/powerpoint/2010/main" val="253699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1B77AB6C-E46A-AC42-BD62-1CBD6B414908}"/>
              </a:ext>
            </a:extLst>
          </p:cNvPr>
          <p:cNvSpPr txBox="1">
            <a:spLocks/>
          </p:cNvSpPr>
          <p:nvPr/>
        </p:nvSpPr>
        <p:spPr>
          <a:xfrm>
            <a:off x="137436" y="8349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Transformation numérique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0E39E0EA-E535-194F-980B-BF8F0BD9BF74}"/>
              </a:ext>
            </a:extLst>
          </p:cNvPr>
          <p:cNvSpPr txBox="1">
            <a:spLocks/>
          </p:cNvSpPr>
          <p:nvPr/>
        </p:nvSpPr>
        <p:spPr>
          <a:xfrm>
            <a:off x="137436" y="2295462"/>
            <a:ext cx="4918544" cy="23965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A l’image de la révolution industrielle qui a bouleversé le 19</a:t>
            </a:r>
            <a:r>
              <a:rPr kumimoji="0" lang="fr-FR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 siècle, la transformation numérique est entrain de bouleverser le 21</a:t>
            </a:r>
            <a:r>
              <a:rPr kumimoji="0" lang="fr-FR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 siècle.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Beaucoup de sociétés ont entamé des projets de transformation numérique/digitale.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7DC6A38A-8F3B-2F4B-AB63-063471CFDF5B}"/>
              </a:ext>
            </a:extLst>
          </p:cNvPr>
          <p:cNvSpPr txBox="1">
            <a:spLocks/>
          </p:cNvSpPr>
          <p:nvPr/>
        </p:nvSpPr>
        <p:spPr>
          <a:xfrm>
            <a:off x="5471436" y="4691979"/>
            <a:ext cx="4629925" cy="17982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Il est toutefois important de noter que le processus de transformation numérique ne peut se limiter à un projet mais doit être accompagné par un processus permanent de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veille technologique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 et d’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innovation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!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16CE00E-1B3B-3B42-847A-13D827FD96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407"/>
          <a:stretch/>
        </p:blipFill>
        <p:spPr>
          <a:xfrm>
            <a:off x="5591164" y="2290685"/>
            <a:ext cx="4387292" cy="2020614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03A2E165-1915-344C-A2A3-54B32151EFD1}"/>
              </a:ext>
            </a:extLst>
          </p:cNvPr>
          <p:cNvGrpSpPr/>
          <p:nvPr/>
        </p:nvGrpSpPr>
        <p:grpSpPr>
          <a:xfrm>
            <a:off x="7257013" y="1158276"/>
            <a:ext cx="2628000" cy="463363"/>
            <a:chOff x="6096000" y="214114"/>
            <a:chExt cx="4669733" cy="1245827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42B73A15-2879-EE4A-8472-1CDBD4AB19A2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5721C58A-D98E-734E-AE2A-0B7F894FC582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3262BF06-A311-DC4C-85F6-F3E0D5100173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F49032C7-7E7A-1649-BC73-9DC4EEC8BB1F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3E96FC0F-41F1-FE4A-AA56-676DC6EBC5C1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313AE5-1A13-FB48-8350-FE41B635AC46}"/>
                </a:ext>
              </a:extLst>
            </p:cNvPr>
            <p:cNvSpPr/>
            <p:nvPr/>
          </p:nvSpPr>
          <p:spPr>
            <a:xfrm>
              <a:off x="7490487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02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2117147F-D1A1-FF4F-A480-C9616F50BD0D}"/>
              </a:ext>
            </a:extLst>
          </p:cNvPr>
          <p:cNvSpPr txBox="1">
            <a:spLocks/>
          </p:cNvSpPr>
          <p:nvPr/>
        </p:nvSpPr>
        <p:spPr>
          <a:xfrm>
            <a:off x="9708" y="788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Pas qu’un enjeux technologique!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59F6CB1F-ACAB-0044-9881-4F665176ADE4}"/>
              </a:ext>
            </a:extLst>
          </p:cNvPr>
          <p:cNvSpPr txBox="1">
            <a:spLocks/>
          </p:cNvSpPr>
          <p:nvPr/>
        </p:nvSpPr>
        <p:spPr>
          <a:xfrm>
            <a:off x="9707" y="2249239"/>
            <a:ext cx="8075213" cy="41613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L’erreur à ne pas commettre est de penser que la transformation numérique n’est qu’un challenge technologique.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En effet, le succès d’une transformation réussie réside dans le niveau d’appropriation du top management, des employés, des clients mais aussi de l’écosystème environnant (fournisseurs, état, réglementation, etc.).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Tant de projets ont été abandonnés avant que l’entreprise ait pu réaliser un retour sur investissement. Selon une enquête menée par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Forrester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 Consulting à l’échelle mondiale,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60%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 des projets de transformation numérique échouent.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La cause N°1 identifiée étant le manque de soutien de la Direction Générale.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153F052-86B7-0646-BDC5-AF53856A7C34}"/>
              </a:ext>
            </a:extLst>
          </p:cNvPr>
          <p:cNvGrpSpPr/>
          <p:nvPr/>
        </p:nvGrpSpPr>
        <p:grpSpPr>
          <a:xfrm>
            <a:off x="7639647" y="988157"/>
            <a:ext cx="2628000" cy="463363"/>
            <a:chOff x="6096000" y="214114"/>
            <a:chExt cx="4669733" cy="1245827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8C618E27-504F-DC45-B1C6-03CC95FCA2F8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DC9A7312-2CF9-2442-9796-615022409A7F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3F439B89-9D02-974A-842B-323C18E239A1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4E1EDA0F-0A3B-D44E-B1F9-18CE96BB2242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246A7447-6696-1649-B4EA-6960AC67B8F9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D8259A5-97DE-6143-A1C4-111CB3B63D32}"/>
                </a:ext>
              </a:extLst>
            </p:cNvPr>
            <p:cNvSpPr/>
            <p:nvPr/>
          </p:nvSpPr>
          <p:spPr>
            <a:xfrm>
              <a:off x="7490487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462A5E80-82C1-AB47-B564-C90CCC03F764}"/>
              </a:ext>
            </a:extLst>
          </p:cNvPr>
          <p:cNvSpPr/>
          <p:nvPr/>
        </p:nvSpPr>
        <p:spPr>
          <a:xfrm>
            <a:off x="8884579" y="3545627"/>
            <a:ext cx="1036357" cy="1192696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25497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539EECD0-92F0-5747-8608-4FE6180E6EA4}"/>
              </a:ext>
            </a:extLst>
          </p:cNvPr>
          <p:cNvSpPr txBox="1">
            <a:spLocks/>
          </p:cNvSpPr>
          <p:nvPr/>
        </p:nvSpPr>
        <p:spPr>
          <a:xfrm>
            <a:off x="105837" y="788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Facteurs clés de succès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graphicFrame>
        <p:nvGraphicFramePr>
          <p:cNvPr id="29" name="Espace réservé du contenu 8">
            <a:extLst>
              <a:ext uri="{FF2B5EF4-FFF2-40B4-BE49-F238E27FC236}">
                <a16:creationId xmlns:a16="http://schemas.microsoft.com/office/drawing/2014/main" id="{095502A4-9326-C349-83FD-D1064DC1D4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698851"/>
              </p:ext>
            </p:extLst>
          </p:nvPr>
        </p:nvGraphicFramePr>
        <p:xfrm>
          <a:off x="105837" y="1950266"/>
          <a:ext cx="5181600" cy="481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Ruban vers le haut 29">
            <a:extLst>
              <a:ext uri="{FF2B5EF4-FFF2-40B4-BE49-F238E27FC236}">
                <a16:creationId xmlns:a16="http://schemas.microsoft.com/office/drawing/2014/main" id="{C973CF3B-937C-B946-B700-2BF91C1B04D2}"/>
              </a:ext>
            </a:extLst>
          </p:cNvPr>
          <p:cNvSpPr/>
          <p:nvPr/>
        </p:nvSpPr>
        <p:spPr>
          <a:xfrm>
            <a:off x="6558983" y="3657886"/>
            <a:ext cx="2878372" cy="1152939"/>
          </a:xfrm>
          <a:prstGeom prst="ribbon2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Conduite du changement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D571A70-9F93-A849-8DCC-459C800B56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7869" y="2065537"/>
            <a:ext cx="1335380" cy="1335380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D35D6398-01B6-7349-9280-1BC3DBD1CCB4}"/>
              </a:ext>
            </a:extLst>
          </p:cNvPr>
          <p:cNvGrpSpPr/>
          <p:nvPr/>
        </p:nvGrpSpPr>
        <p:grpSpPr>
          <a:xfrm>
            <a:off x="7735776" y="954291"/>
            <a:ext cx="2628000" cy="463363"/>
            <a:chOff x="6096000" y="214114"/>
            <a:chExt cx="4669733" cy="1245827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95A0C899-2484-614E-AD17-8AA127FF6727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6F70D6BE-C5E2-7D47-AB51-CED1B6F395E2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1641EDA2-EA3A-2D49-99CB-6C1EC7F0000A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39F80E2B-9BA0-6544-B6D6-6395BB3409BD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8D4478BD-56D6-EF4B-B194-5923077A33C1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25B5759-290D-2F43-A68A-454205C12AB1}"/>
                </a:ext>
              </a:extLst>
            </p:cNvPr>
            <p:cNvSpPr/>
            <p:nvPr/>
          </p:nvSpPr>
          <p:spPr>
            <a:xfrm>
              <a:off x="7490487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038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362EAF55-BF6A-6D4F-B5F5-C234E4D64742}"/>
              </a:ext>
            </a:extLst>
          </p:cNvPr>
          <p:cNvSpPr txBox="1">
            <a:spLocks/>
          </p:cNvSpPr>
          <p:nvPr/>
        </p:nvSpPr>
        <p:spPr>
          <a:xfrm>
            <a:off x="9707" y="834962"/>
            <a:ext cx="1829032" cy="21944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900">
                <a:solidFill>
                  <a:schemeClr val="bg1"/>
                </a:solidFill>
              </a:rPr>
              <a:t>3</a:t>
            </a:r>
            <a:endParaRPr lang="fr-FR" sz="19900" dirty="0">
              <a:solidFill>
                <a:schemeClr val="bg1"/>
              </a:solidFill>
            </a:endParaRPr>
          </a:p>
        </p:txBody>
      </p:sp>
      <p:sp>
        <p:nvSpPr>
          <p:cNvPr id="30" name="Titre 3">
            <a:extLst>
              <a:ext uri="{FF2B5EF4-FFF2-40B4-BE49-F238E27FC236}">
                <a16:creationId xmlns:a16="http://schemas.microsoft.com/office/drawing/2014/main" id="{86AB9FBE-4FF6-704B-911B-E1F999B04A43}"/>
              </a:ext>
            </a:extLst>
          </p:cNvPr>
          <p:cNvSpPr txBox="1">
            <a:spLocks/>
          </p:cNvSpPr>
          <p:nvPr/>
        </p:nvSpPr>
        <p:spPr>
          <a:xfrm>
            <a:off x="2866096" y="1668336"/>
            <a:ext cx="731520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47 CondensedLight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0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Univers 47 CondensedLight" panose="00000400000000000000" pitchFamily="2" charset="0"/>
                <a:ea typeface="+mj-ea"/>
                <a:cs typeface="+mj-cs"/>
              </a:rPr>
              <a:t>Numérique: facilitateur et perturbateur?</a:t>
            </a:r>
          </a:p>
        </p:txBody>
      </p:sp>
    </p:spTree>
    <p:extLst>
      <p:ext uri="{BB962C8B-B14F-4D97-AF65-F5344CB8AC3E}">
        <p14:creationId xmlns:p14="http://schemas.microsoft.com/office/powerpoint/2010/main" val="294040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A1D75753-AAB9-F44C-B85B-4B4796516824}"/>
              </a:ext>
            </a:extLst>
          </p:cNvPr>
          <p:cNvSpPr txBox="1">
            <a:spLocks/>
          </p:cNvSpPr>
          <p:nvPr/>
        </p:nvSpPr>
        <p:spPr>
          <a:xfrm>
            <a:off x="0" y="788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Numérique: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Facilitateur et perturbateur?</a:t>
            </a:r>
          </a:p>
        </p:txBody>
      </p:sp>
      <p:pic>
        <p:nvPicPr>
          <p:cNvPr id="50" name="Espace réservé du contenu 3">
            <a:extLst>
              <a:ext uri="{FF2B5EF4-FFF2-40B4-BE49-F238E27FC236}">
                <a16:creationId xmlns:a16="http://schemas.microsoft.com/office/drawing/2014/main" id="{E4C3F478-630A-384F-9163-DD197B43AD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530" r="16489"/>
          <a:stretch/>
        </p:blipFill>
        <p:spPr>
          <a:xfrm>
            <a:off x="8412810" y="5038177"/>
            <a:ext cx="1469336" cy="1332000"/>
          </a:xfrm>
          <a:prstGeom prst="rect">
            <a:avLst/>
          </a:prstGeom>
        </p:spPr>
      </p:pic>
      <p:sp>
        <p:nvSpPr>
          <p:cNvPr id="51" name="Espace réservé du contenu 2">
            <a:extLst>
              <a:ext uri="{FF2B5EF4-FFF2-40B4-BE49-F238E27FC236}">
                <a16:creationId xmlns:a16="http://schemas.microsoft.com/office/drawing/2014/main" id="{E2867E6E-C8AD-E247-ACD1-FB5FFE6D31A8}"/>
              </a:ext>
            </a:extLst>
          </p:cNvPr>
          <p:cNvSpPr txBox="1">
            <a:spLocks/>
          </p:cNvSpPr>
          <p:nvPr/>
        </p:nvSpPr>
        <p:spPr>
          <a:xfrm>
            <a:off x="0" y="2562515"/>
            <a:ext cx="5181600" cy="40380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Au cours des sections précédentes, nous avons vu à quel point le numérique pouvait être un élément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facilitateur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 pour le business et les clients.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Toutefois, ce serait une erreur de ne pas mettre également en exergue 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menaces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 auxquelles la société s’expose lorsqu’elle digitalise.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L’objectif n’étant pas de vous emmener à renoncer à vos processus de digitalisation, mais plutôt de mieux identifier et comprendre ses risques pour mieux les maîtriser.</a:t>
            </a:r>
          </a:p>
        </p:txBody>
      </p:sp>
      <p:pic>
        <p:nvPicPr>
          <p:cNvPr id="52" name="Picture 2" descr="RÃ©sultat de recherche d'images pour &quot;bitcoin&quot;">
            <a:extLst>
              <a:ext uri="{FF2B5EF4-FFF2-40B4-BE49-F238E27FC236}">
                <a16:creationId xmlns:a16="http://schemas.microsoft.com/office/drawing/2014/main" id="{563553DA-B229-C247-BDE2-BF95EB403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19793" r="20575" b="17101"/>
          <a:stretch/>
        </p:blipFill>
        <p:spPr bwMode="auto">
          <a:xfrm>
            <a:off x="5409627" y="3806390"/>
            <a:ext cx="1518699" cy="10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A6D8F8CD-9AAC-764A-87B5-839F82515A5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446" t="11815" r="30310" b="17721"/>
          <a:stretch/>
        </p:blipFill>
        <p:spPr>
          <a:xfrm>
            <a:off x="6174245" y="5005648"/>
            <a:ext cx="1351721" cy="132786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ABE031B4-6739-9544-B06C-1CD88A0ED2E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494" t="19521" r="11706" b="28019"/>
          <a:stretch/>
        </p:blipFill>
        <p:spPr>
          <a:xfrm>
            <a:off x="8654356" y="3703448"/>
            <a:ext cx="1220670" cy="914401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264801D6-33CD-6C47-A3EC-AC50D7BFF3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6238" y="2327041"/>
            <a:ext cx="1686050" cy="1121990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B30BFF8-5E70-3E45-8216-24286631D1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3243" y="3498907"/>
            <a:ext cx="1421893" cy="1255311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A5C53617-076E-AC40-8B42-E6457838B0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63312" y="2376917"/>
            <a:ext cx="1762654" cy="1121990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503E2D38-EEB8-A04C-A8BA-928AAEFFFF16}"/>
              </a:ext>
            </a:extLst>
          </p:cNvPr>
          <p:cNvGrpSpPr/>
          <p:nvPr/>
        </p:nvGrpSpPr>
        <p:grpSpPr>
          <a:xfrm>
            <a:off x="7807634" y="1447264"/>
            <a:ext cx="1946603" cy="463363"/>
            <a:chOff x="6096000" y="214114"/>
            <a:chExt cx="4669733" cy="1245827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B421EA06-CCC7-CB4D-B7E6-E80DDBF77E66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A09D1C30-F8AE-6044-B705-F43978734F98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80060AF5-6387-414E-9758-CAAA7962872A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14FAA931-8DA0-4645-A1AD-93060E4A36D3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DADC477A-7493-4142-8520-FF3A50573A4D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DABE7-A385-304C-AF89-54E8A120501A}"/>
                </a:ext>
              </a:extLst>
            </p:cNvPr>
            <p:cNvSpPr/>
            <p:nvPr/>
          </p:nvSpPr>
          <p:spPr>
            <a:xfrm>
              <a:off x="8366475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52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EEC1E26D-ADDC-6849-A105-306455F70182}"/>
              </a:ext>
            </a:extLst>
          </p:cNvPr>
          <p:cNvSpPr txBox="1">
            <a:spLocks/>
          </p:cNvSpPr>
          <p:nvPr/>
        </p:nvSpPr>
        <p:spPr>
          <a:xfrm>
            <a:off x="-24924" y="7168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Numérique: 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Les principaux risques / challenges</a:t>
            </a:r>
          </a:p>
        </p:txBody>
      </p:sp>
      <p:graphicFrame>
        <p:nvGraphicFramePr>
          <p:cNvPr id="28" name="Espace réservé du contenu 8">
            <a:extLst>
              <a:ext uri="{FF2B5EF4-FFF2-40B4-BE49-F238E27FC236}">
                <a16:creationId xmlns:a16="http://schemas.microsoft.com/office/drawing/2014/main" id="{0D81A813-6970-B340-BB95-13347FF49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787804"/>
              </p:ext>
            </p:extLst>
          </p:nvPr>
        </p:nvGraphicFramePr>
        <p:xfrm>
          <a:off x="110291" y="2008197"/>
          <a:ext cx="6508805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" name="Espace réservé du contenu 7">
            <a:extLst>
              <a:ext uri="{FF2B5EF4-FFF2-40B4-BE49-F238E27FC236}">
                <a16:creationId xmlns:a16="http://schemas.microsoft.com/office/drawing/2014/main" id="{2D3CD869-2B7B-C346-AF69-01B523FFE585}"/>
              </a:ext>
            </a:extLst>
          </p:cNvPr>
          <p:cNvSpPr txBox="1">
            <a:spLocks/>
          </p:cNvSpPr>
          <p:nvPr/>
        </p:nvSpPr>
        <p:spPr>
          <a:xfrm>
            <a:off x="6860969" y="3036599"/>
            <a:ext cx="3122178" cy="24569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Le facteur aggravant avec les outils numériques est qu’avec la concentration et la dématérialisation,  l’échelle des pertes potentielles augmente de façon exponentielle. Un seul clic pour vous faire perdre des milliards!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66260C6-402F-C246-8CDD-09247E7B414C}"/>
              </a:ext>
            </a:extLst>
          </p:cNvPr>
          <p:cNvGrpSpPr/>
          <p:nvPr/>
        </p:nvGrpSpPr>
        <p:grpSpPr>
          <a:xfrm>
            <a:off x="7422741" y="1355959"/>
            <a:ext cx="2628000" cy="463363"/>
            <a:chOff x="6096000" y="214114"/>
            <a:chExt cx="4669733" cy="1245827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FF82435-CDE8-8245-B4A1-C27B7A3C26FA}"/>
                </a:ext>
              </a:extLst>
            </p:cNvPr>
            <p:cNvGrpSpPr/>
            <p:nvPr/>
          </p:nvGrpSpPr>
          <p:grpSpPr>
            <a:xfrm>
              <a:off x="6258630" y="595868"/>
              <a:ext cx="2612289" cy="864073"/>
              <a:chOff x="3555186" y="826544"/>
              <a:chExt cx="2612289" cy="864073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3D3262DE-E1C7-4640-A12B-8E47696ADDBB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AB2820D9-06BD-BC45-A3C1-55AEE2E7AB51}"/>
                  </a:ext>
                </a:extLst>
              </p:cNvPr>
              <p:cNvSpPr/>
              <p:nvPr/>
            </p:nvSpPr>
            <p:spPr>
              <a:xfrm>
                <a:off x="4425949" y="826544"/>
                <a:ext cx="870763" cy="86400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24CD967B-55E8-2048-B585-053C6DB4842B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AB78EF8-0D0D-4D44-BF21-61C0D86F8D0F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532C3A4-1283-AF43-9329-4E4ACA9760E3}"/>
                </a:ext>
              </a:extLst>
            </p:cNvPr>
            <p:cNvSpPr/>
            <p:nvPr/>
          </p:nvSpPr>
          <p:spPr>
            <a:xfrm>
              <a:off x="8366475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57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BA938731-43A9-F947-B4AE-9D7461DC0112}"/>
              </a:ext>
            </a:extLst>
          </p:cNvPr>
          <p:cNvSpPr txBox="1">
            <a:spLocks/>
          </p:cNvSpPr>
          <p:nvPr/>
        </p:nvSpPr>
        <p:spPr>
          <a:xfrm>
            <a:off x="105837" y="788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Derrière ces challenges, une opportunité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145BA349-04A9-B144-AA6F-25040DB151FE}"/>
              </a:ext>
            </a:extLst>
          </p:cNvPr>
          <p:cNvSpPr txBox="1">
            <a:spLocks/>
          </p:cNvSpPr>
          <p:nvPr/>
        </p:nvSpPr>
        <p:spPr>
          <a:xfrm>
            <a:off x="63762" y="2595433"/>
            <a:ext cx="9450788" cy="403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Un nouveau produit a vu le jour: « 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la cyber-assurance</a:t>
            </a: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 ».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Cette opportunité présente toutefois des challenges tels que la quantification du risque, le traitement des cyber-attaques muettes, etc.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D11B39D-3DA7-6A4C-8442-D8F2B5AC4F09}"/>
              </a:ext>
            </a:extLst>
          </p:cNvPr>
          <p:cNvGrpSpPr/>
          <p:nvPr/>
        </p:nvGrpSpPr>
        <p:grpSpPr>
          <a:xfrm>
            <a:off x="7373191" y="1528454"/>
            <a:ext cx="2628000" cy="463363"/>
            <a:chOff x="6096000" y="214114"/>
            <a:chExt cx="4669733" cy="1245827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A47E0134-A4FD-9747-88E1-D788EB9853FE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42FBFA47-21DB-F141-9C4F-EFFD3A0A68E0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7F3B5FC4-60BD-6943-91C2-A6279B352AA0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7D8C2430-00F7-214B-B952-9D0F85AE7465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EBC89F34-1D22-5249-890D-B4524DC86A9A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0F53D5-1C3B-BE4A-BDD1-1534F7090E7D}"/>
                </a:ext>
              </a:extLst>
            </p:cNvPr>
            <p:cNvSpPr/>
            <p:nvPr/>
          </p:nvSpPr>
          <p:spPr>
            <a:xfrm>
              <a:off x="8366475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28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3"/>
            <a:ext cx="10399446" cy="569889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53583F82-83B4-9342-B8AA-15653A45DBE4}"/>
              </a:ext>
            </a:extLst>
          </p:cNvPr>
          <p:cNvSpPr txBox="1">
            <a:spLocks/>
          </p:cNvSpPr>
          <p:nvPr/>
        </p:nvSpPr>
        <p:spPr>
          <a:xfrm>
            <a:off x="0" y="829724"/>
            <a:ext cx="2186609" cy="102889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Univers 47 CondensedLight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-6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47 CondensedLight" panose="00000400000000000000" pitchFamily="2" charset="0"/>
                <a:ea typeface="+mj-ea"/>
                <a:cs typeface="+mj-cs"/>
              </a:rPr>
              <a:t>Sommaire</a:t>
            </a:r>
            <a:endParaRPr kumimoji="0" lang="fr-FR" sz="3600" b="0" i="0" u="none" strike="noStrike" kern="1200" cap="none" spc="-6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 47 CondensedLight" panose="00000400000000000000" pitchFamily="2" charset="0"/>
              <a:ea typeface="+mj-ea"/>
              <a:cs typeface="+mj-cs"/>
            </a:endParaRPr>
          </a:p>
        </p:txBody>
      </p:sp>
      <p:graphicFrame>
        <p:nvGraphicFramePr>
          <p:cNvPr id="29" name="Espace réservé du contenu 7">
            <a:extLst>
              <a:ext uri="{FF2B5EF4-FFF2-40B4-BE49-F238E27FC236}">
                <a16:creationId xmlns:a16="http://schemas.microsoft.com/office/drawing/2014/main" id="{A6590D17-047A-BA4E-AD19-196EDF72B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988412"/>
              </p:ext>
            </p:extLst>
          </p:nvPr>
        </p:nvGraphicFramePr>
        <p:xfrm>
          <a:off x="3391980" y="1103243"/>
          <a:ext cx="6601870" cy="506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Ellipse 29">
            <a:extLst>
              <a:ext uri="{FF2B5EF4-FFF2-40B4-BE49-F238E27FC236}">
                <a16:creationId xmlns:a16="http://schemas.microsoft.com/office/drawing/2014/main" id="{7E7C2F81-1E6A-1D41-9DF6-D927AF8C2FD6}"/>
              </a:ext>
            </a:extLst>
          </p:cNvPr>
          <p:cNvSpPr/>
          <p:nvPr/>
        </p:nvSpPr>
        <p:spPr>
          <a:xfrm>
            <a:off x="2674487" y="1555089"/>
            <a:ext cx="686940" cy="869805"/>
          </a:xfrm>
          <a:prstGeom prst="ellipse">
            <a:avLst/>
          </a:prstGeom>
          <a:solidFill>
            <a:srgbClr val="0271C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FBAD115-D5F1-A540-8DA0-4B009AB3B8EC}"/>
              </a:ext>
            </a:extLst>
          </p:cNvPr>
          <p:cNvSpPr/>
          <p:nvPr/>
        </p:nvSpPr>
        <p:spPr>
          <a:xfrm>
            <a:off x="2689764" y="3299624"/>
            <a:ext cx="686940" cy="86980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A6C7760-0D1B-F848-A569-1AB8FF97A86B}"/>
              </a:ext>
            </a:extLst>
          </p:cNvPr>
          <p:cNvSpPr/>
          <p:nvPr/>
        </p:nvSpPr>
        <p:spPr>
          <a:xfrm>
            <a:off x="2704291" y="4884584"/>
            <a:ext cx="686940" cy="86980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750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D33F6C02-6AA1-4044-BD9B-AB6286004FFC}"/>
              </a:ext>
            </a:extLst>
          </p:cNvPr>
          <p:cNvSpPr txBox="1">
            <a:spLocks/>
          </p:cNvSpPr>
          <p:nvPr/>
        </p:nvSpPr>
        <p:spPr>
          <a:xfrm>
            <a:off x="112643" y="8349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Et pour conclure …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F33FF583-3A85-3945-9A44-B7CE4B863B77}"/>
              </a:ext>
            </a:extLst>
          </p:cNvPr>
          <p:cNvSpPr txBox="1">
            <a:spLocks/>
          </p:cNvSpPr>
          <p:nvPr/>
        </p:nvSpPr>
        <p:spPr>
          <a:xfrm>
            <a:off x="112643" y="2295461"/>
            <a:ext cx="55387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Digitaliser aujourd'hui est une nécessité pour exister dans le futur.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Toutefois, cette course effrénée vers la technologie ne devrait pas nous faire perdre conscience du fait que la technologie doit rester au service de l’humain et pas l’inverse.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L’un des réels challenges qui se présente aux acteurs aujourd'hui est d’allier l’innovation à la conformité et à la sécurité.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En regardant les évolutions technologiques des derniers siècles, on comprend aisément que le champ du possible est de l’ordre de l’infini et est encore loin devant nous.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Ceci d’autant plus que la révolution numérique n’est probablement pas la dernière de l’histoire de l’humanité.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</p:txBody>
      </p:sp>
      <p:pic>
        <p:nvPicPr>
          <p:cNvPr id="28" name="Espace réservé du contenu 5">
            <a:extLst>
              <a:ext uri="{FF2B5EF4-FFF2-40B4-BE49-F238E27FC236}">
                <a16:creationId xmlns:a16="http://schemas.microsoft.com/office/drawing/2014/main" id="{8800EB8E-D64E-E34F-9E03-146C6C6DD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1586" y="2873528"/>
            <a:ext cx="3490621" cy="3195204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1E15BA28-4F5A-8B45-9455-D63942CB8698}"/>
              </a:ext>
            </a:extLst>
          </p:cNvPr>
          <p:cNvGrpSpPr/>
          <p:nvPr/>
        </p:nvGrpSpPr>
        <p:grpSpPr>
          <a:xfrm>
            <a:off x="7435947" y="1090545"/>
            <a:ext cx="2628000" cy="407197"/>
            <a:chOff x="6096000" y="365125"/>
            <a:chExt cx="4669733" cy="1094816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357129E-07A2-D447-9E08-A8921DCFC274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40DD5A6E-AB4E-A743-87D1-72B8FFCE951C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2321277D-05C5-CD4D-83DE-5A7F34A57DD4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E08D119C-6771-6B42-9168-C97F3B0DC50E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00B46EE-29FB-EA47-B024-0B30CFF64CD1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1169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F71FA2E-C6A3-BE48-8468-BA243CCC9FBB}"/>
              </a:ext>
            </a:extLst>
          </p:cNvPr>
          <p:cNvSpPr/>
          <p:nvPr/>
        </p:nvSpPr>
        <p:spPr>
          <a:xfrm>
            <a:off x="1212119" y="1801744"/>
            <a:ext cx="24675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81604">
              <a:defRPr/>
            </a:pPr>
            <a:r>
              <a:rPr lang="fr-FR" sz="4400" kern="0" dirty="0">
                <a:solidFill>
                  <a:srgbClr val="00338D"/>
                </a:solidFill>
                <a:latin typeface="KPMG Extralight" panose="020B0303030202040204" pitchFamily="34" charset="0"/>
              </a:rPr>
              <a:t>Contact</a:t>
            </a:r>
            <a:endParaRPr lang="fr-FR" kern="0" dirty="0">
              <a:solidFill>
                <a:srgbClr val="00338D"/>
              </a:solidFill>
              <a:latin typeface="Corbel" panose="020B0503020204020204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F92EA6D-274D-3241-A371-E1899583921F}"/>
              </a:ext>
            </a:extLst>
          </p:cNvPr>
          <p:cNvGrpSpPr/>
          <p:nvPr/>
        </p:nvGrpSpPr>
        <p:grpSpPr>
          <a:xfrm>
            <a:off x="3357069" y="3348952"/>
            <a:ext cx="3749332" cy="2094898"/>
            <a:chOff x="2735974" y="2827464"/>
            <a:chExt cx="3749332" cy="209489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C675066-93A7-EF40-852A-BE94300E2941}"/>
                </a:ext>
              </a:extLst>
            </p:cNvPr>
            <p:cNvSpPr/>
            <p:nvPr/>
          </p:nvSpPr>
          <p:spPr>
            <a:xfrm>
              <a:off x="3634355" y="3185268"/>
              <a:ext cx="2850951" cy="1737094"/>
            </a:xfrm>
            <a:prstGeom prst="rect">
              <a:avLst/>
            </a:prstGeom>
          </p:spPr>
          <p:txBody>
            <a:bodyPr wrap="square" lIns="78183" tIns="39092" rIns="78183" bIns="39092">
              <a:spAutoFit/>
            </a:bodyPr>
            <a:lstStyle/>
            <a:p>
              <a:pPr defTabSz="685632">
                <a:spcBef>
                  <a:spcPct val="50000"/>
                </a:spcBef>
              </a:pPr>
              <a:r>
                <a:rPr lang="en-US" b="1" dirty="0" err="1">
                  <a:solidFill>
                    <a:prstClr val="black"/>
                  </a:solidFill>
                  <a:latin typeface="Arial"/>
                </a:rPr>
                <a:t>Thoroum</a:t>
              </a:r>
              <a:r>
                <a:rPr lang="en-US" b="1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Arial"/>
                </a:rPr>
                <a:t>Tobaye</a:t>
              </a:r>
              <a:r>
                <a:rPr lang="en-US" b="1" dirty="0">
                  <a:solidFill>
                    <a:prstClr val="black"/>
                  </a:solidFill>
                  <a:latin typeface="Arial"/>
                </a:rPr>
                <a:t> Dominique</a:t>
              </a:r>
            </a:p>
            <a:p>
              <a:pPr defTabSz="685632">
                <a:spcBef>
                  <a:spcPct val="50000"/>
                </a:spcBef>
              </a:pPr>
              <a:r>
                <a:rPr lang="en-US" sz="1400" dirty="0">
                  <a:solidFill>
                    <a:prstClr val="black"/>
                  </a:solidFill>
                  <a:latin typeface="Arial"/>
                </a:rPr>
                <a:t>Directeur des systems </a:t>
              </a:r>
              <a:r>
                <a:rPr lang="en-US" sz="1400" dirty="0" err="1">
                  <a:solidFill>
                    <a:prstClr val="black"/>
                  </a:solidFill>
                  <a:latin typeface="Arial"/>
                </a:rPr>
                <a:t>d’Information</a:t>
              </a:r>
              <a:r>
                <a:rPr lang="en-US" sz="1400" dirty="0">
                  <a:solidFill>
                    <a:prstClr val="black"/>
                  </a:solidFill>
                  <a:latin typeface="Arial"/>
                </a:rPr>
                <a:t> </a:t>
              </a:r>
            </a:p>
            <a:p>
              <a:pPr defTabSz="685632">
                <a:spcBef>
                  <a:spcPct val="50000"/>
                </a:spcBef>
              </a:pPr>
              <a:r>
                <a:rPr lang="en-US" sz="1400" dirty="0">
                  <a:solidFill>
                    <a:prstClr val="black"/>
                  </a:solidFill>
                  <a:latin typeface="Arial"/>
                </a:rPr>
                <a:t>Email: dthoroum@bcc-bank.com</a:t>
              </a:r>
            </a:p>
            <a:p>
              <a:pPr defTabSz="685632">
                <a:spcBef>
                  <a:spcPct val="50000"/>
                </a:spcBef>
              </a:pPr>
              <a:r>
                <a:rPr lang="en-US" sz="1050" dirty="0">
                  <a:solidFill>
                    <a:prstClr val="black"/>
                  </a:solidFill>
                  <a:latin typeface="Arial"/>
                </a:rPr>
                <a:t>Mob:</a:t>
              </a:r>
              <a:r>
                <a:rPr lang="en-US" sz="900" dirty="0">
                  <a:solidFill>
                    <a:srgbClr val="000000"/>
                  </a:solidFill>
                  <a:latin typeface="Univers for KPMG" panose="020B0603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1050" dirty="0">
                  <a:solidFill>
                    <a:prstClr val="black"/>
                  </a:solidFill>
                  <a:latin typeface="Arial"/>
                </a:rPr>
                <a:t>+237 66 29 02 52</a:t>
              </a:r>
              <a:endParaRPr lang="en-US" sz="1050" u="sng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BC5B4B56-2424-8044-BB69-0E74D100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727" y="3693685"/>
              <a:ext cx="257092" cy="394313"/>
            </a:xfrm>
            <a:prstGeom prst="rect">
              <a:avLst/>
            </a:prstGeom>
          </p:spPr>
        </p:pic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EE606256-4F2F-514C-AB49-38ADB16DD8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35974" y="2827464"/>
              <a:ext cx="1096265" cy="463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fr-FR" sz="1539">
                <a:solidFill>
                  <a:srgbClr val="000000"/>
                </a:solidFill>
                <a:latin typeface="Corbel" panose="020B0503020204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46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790EC098-C2AB-9E43-9F64-A2E669BD48A3}"/>
              </a:ext>
            </a:extLst>
          </p:cNvPr>
          <p:cNvSpPr txBox="1">
            <a:spLocks/>
          </p:cNvSpPr>
          <p:nvPr/>
        </p:nvSpPr>
        <p:spPr>
          <a:xfrm>
            <a:off x="25135" y="853063"/>
            <a:ext cx="2298353" cy="248454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fr-FR" sz="19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1</a:t>
            </a:r>
            <a:endParaRPr kumimoji="0" lang="fr-FR" sz="19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28" name="Titre 3">
            <a:extLst>
              <a:ext uri="{FF2B5EF4-FFF2-40B4-BE49-F238E27FC236}">
                <a16:creationId xmlns:a16="http://schemas.microsoft.com/office/drawing/2014/main" id="{24D3FBC5-1B76-3745-8FF0-4533A84E891C}"/>
              </a:ext>
            </a:extLst>
          </p:cNvPr>
          <p:cNvSpPr txBox="1">
            <a:spLocks/>
          </p:cNvSpPr>
          <p:nvPr/>
        </p:nvSpPr>
        <p:spPr>
          <a:xfrm>
            <a:off x="3294325" y="2114847"/>
            <a:ext cx="7088090" cy="2785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47 CondensedLight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47 CondensedLight" panose="00000400000000000000" pitchFamily="2" charset="0"/>
                <a:ea typeface="+mj-ea"/>
                <a:cs typeface="+mj-cs"/>
              </a:rPr>
              <a:t>Rôle de la technologie de l’information et de la communication dans la productivité bancaire.</a:t>
            </a:r>
            <a:endParaRPr kumimoji="0" lang="fr-FR" sz="44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vers 47 CondensedLight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203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4" y="788738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0155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FCFCE578-202E-5B43-892D-AFC111BA71FE}"/>
              </a:ext>
            </a:extLst>
          </p:cNvPr>
          <p:cNvSpPr/>
          <p:nvPr/>
        </p:nvSpPr>
        <p:spPr>
          <a:xfrm>
            <a:off x="7072744" y="2841278"/>
            <a:ext cx="3411110" cy="2973788"/>
          </a:xfrm>
          <a:prstGeom prst="ellipse">
            <a:avLst/>
          </a:prstGeom>
          <a:solidFill>
            <a:srgbClr val="70309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CC7EA3A0-B3A3-C643-8406-D2A7286FAC9F}"/>
              </a:ext>
            </a:extLst>
          </p:cNvPr>
          <p:cNvSpPr txBox="1">
            <a:spLocks/>
          </p:cNvSpPr>
          <p:nvPr/>
        </p:nvSpPr>
        <p:spPr>
          <a:xfrm>
            <a:off x="0" y="9218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KPMG Light" panose="020B0403030202040204" pitchFamily="34" charset="0"/>
              </a:rPr>
              <a:t>La digitalisation comme top priorité des Banques.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44B94AFD-DFCB-3942-BED5-2056F4888296}"/>
              </a:ext>
            </a:extLst>
          </p:cNvPr>
          <p:cNvSpPr txBox="1">
            <a:spLocks/>
          </p:cNvSpPr>
          <p:nvPr/>
        </p:nvSpPr>
        <p:spPr>
          <a:xfrm>
            <a:off x="359347" y="2494723"/>
            <a:ext cx="6267120" cy="4363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/>
          </a:p>
          <a:p>
            <a:pPr lvl="1" algn="just"/>
            <a:endParaRPr lang="fr-FR" dirty="0"/>
          </a:p>
          <a:p>
            <a:pPr lvl="2" algn="just"/>
            <a:r>
              <a:rPr lang="fr-FR" sz="2400" dirty="0"/>
              <a:t>        Les Banques placent de plus en plus la digitalisation dans leurs top priorités.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Dans le domaine des banques ils sont 71% à le confirmer à l’échelle mondiale.</a:t>
            </a:r>
          </a:p>
        </p:txBody>
      </p:sp>
      <p:sp>
        <p:nvSpPr>
          <p:cNvPr id="44" name="Espace réservé du contenu 3">
            <a:extLst>
              <a:ext uri="{FF2B5EF4-FFF2-40B4-BE49-F238E27FC236}">
                <a16:creationId xmlns:a16="http://schemas.microsoft.com/office/drawing/2014/main" id="{CF56CBC8-FAA2-1A43-8277-4C499F722148}"/>
              </a:ext>
            </a:extLst>
          </p:cNvPr>
          <p:cNvSpPr txBox="1">
            <a:spLocks/>
          </p:cNvSpPr>
          <p:nvPr/>
        </p:nvSpPr>
        <p:spPr>
          <a:xfrm>
            <a:off x="7155571" y="2650443"/>
            <a:ext cx="3052637" cy="3315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1600" b="1" i="1" dirty="0">
                <a:solidFill>
                  <a:schemeClr val="bg1"/>
                </a:solidFill>
              </a:rPr>
              <a:t>71%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45A9D7BE-C6DF-6245-A99E-73A139A70640}"/>
              </a:ext>
            </a:extLst>
          </p:cNvPr>
          <p:cNvGrpSpPr/>
          <p:nvPr/>
        </p:nvGrpSpPr>
        <p:grpSpPr>
          <a:xfrm>
            <a:off x="7462155" y="1588918"/>
            <a:ext cx="2628000" cy="612909"/>
            <a:chOff x="4606590" y="214114"/>
            <a:chExt cx="4669733" cy="1647906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33A7F726-37DC-0C40-A9A2-607E23EE1B53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4C406D4E-D271-F44A-8F2D-E352F30E1198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>
                    <a:latin typeface="Univers 47 CondensedLight" panose="00000400000000000000" pitchFamily="2" charset="0"/>
                  </a:rPr>
                  <a:t>1</a:t>
                </a:r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8CA87A76-D31B-A64D-8C49-6B2B1EDE8339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>
                    <a:latin typeface="Univers 47 CondensedLight" panose="00000400000000000000" pitchFamily="2" charset="0"/>
                  </a:rPr>
                  <a:t>2</a:t>
                </a: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D87600E1-FF6D-654E-B5FA-84C98BAB1D84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>
                    <a:latin typeface="Univers 47 CondensedLight" panose="00000400000000000000" pitchFamily="2" charset="0"/>
                  </a:rPr>
                  <a:t>3</a:t>
                </a:r>
              </a:p>
            </p:txBody>
          </p:sp>
        </p:grp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3315C9A-ED25-5347-B3C9-C4CEA3CCE0CE}"/>
                </a:ext>
              </a:extLst>
            </p:cNvPr>
            <p:cNvCxnSpPr>
              <a:stCxn id="42" idx="0"/>
            </p:cNvCxnSpPr>
            <p:nvPr/>
          </p:nvCxnSpPr>
          <p:spPr>
            <a:xfrm>
              <a:off x="4606590" y="1862020"/>
              <a:ext cx="4669733" cy="0"/>
            </a:xfrm>
            <a:prstGeom prst="line">
              <a:avLst/>
            </a:prstGeom>
            <a:ln w="28575">
              <a:solidFill>
                <a:srgbClr val="70309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662716-50CC-D845-BA3B-B7AD4BF642CB}"/>
                </a:ext>
              </a:extLst>
            </p:cNvPr>
            <p:cNvSpPr/>
            <p:nvPr/>
          </p:nvSpPr>
          <p:spPr>
            <a:xfrm>
              <a:off x="6656883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Flèche à angle droit 51">
            <a:extLst>
              <a:ext uri="{FF2B5EF4-FFF2-40B4-BE49-F238E27FC236}">
                <a16:creationId xmlns:a16="http://schemas.microsoft.com/office/drawing/2014/main" id="{F53814DE-3D1B-BA42-BD54-434F3C5414DF}"/>
              </a:ext>
            </a:extLst>
          </p:cNvPr>
          <p:cNvSpPr/>
          <p:nvPr/>
        </p:nvSpPr>
        <p:spPr>
          <a:xfrm rot="5400000">
            <a:off x="1379793" y="3091071"/>
            <a:ext cx="449248" cy="381663"/>
          </a:xfrm>
          <a:prstGeom prst="bent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à angle droit 52">
            <a:extLst>
              <a:ext uri="{FF2B5EF4-FFF2-40B4-BE49-F238E27FC236}">
                <a16:creationId xmlns:a16="http://schemas.microsoft.com/office/drawing/2014/main" id="{99AAD8EB-76EF-A446-B63B-7ABF0FE4248F}"/>
              </a:ext>
            </a:extLst>
          </p:cNvPr>
          <p:cNvSpPr/>
          <p:nvPr/>
        </p:nvSpPr>
        <p:spPr>
          <a:xfrm rot="5400000">
            <a:off x="35956" y="4353341"/>
            <a:ext cx="432000" cy="381663"/>
          </a:xfrm>
          <a:prstGeom prst="bent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8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4" y="788738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0155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D8358879-6937-8A46-93DA-8349F93CDA1F}"/>
              </a:ext>
            </a:extLst>
          </p:cNvPr>
          <p:cNvSpPr txBox="1">
            <a:spLocks/>
          </p:cNvSpPr>
          <p:nvPr/>
        </p:nvSpPr>
        <p:spPr>
          <a:xfrm>
            <a:off x="0" y="788737"/>
            <a:ext cx="1004809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Pourquoi?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E352EC1C-7606-2C48-92B5-D0BAA31E6D5F}"/>
              </a:ext>
            </a:extLst>
          </p:cNvPr>
          <p:cNvSpPr txBox="1">
            <a:spLocks/>
          </p:cNvSpPr>
          <p:nvPr/>
        </p:nvSpPr>
        <p:spPr>
          <a:xfrm>
            <a:off x="0" y="2249237"/>
            <a:ext cx="495123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Cet intérêt grandissant pour la technologie n’est pas anodin.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En effet, dans un secteur de plus en plus concurrentiel et standardisé, un processus de digitalisation bien conduit est un facteur de  différentiation.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47 CondensedLight" panose="000004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Par ailleurs, un retard dans la digitalisation peut vous faire perdre des parts de marché importantes.</a:t>
            </a:r>
          </a:p>
        </p:txBody>
      </p:sp>
      <p:sp>
        <p:nvSpPr>
          <p:cNvPr id="35" name="Espace réservé du contenu 5">
            <a:extLst>
              <a:ext uri="{FF2B5EF4-FFF2-40B4-BE49-F238E27FC236}">
                <a16:creationId xmlns:a16="http://schemas.microsoft.com/office/drawing/2014/main" id="{E3FF9141-6746-014C-814C-1ECD4178B6C1}"/>
              </a:ext>
            </a:extLst>
          </p:cNvPr>
          <p:cNvSpPr txBox="1">
            <a:spLocks/>
          </p:cNvSpPr>
          <p:nvPr/>
        </p:nvSpPr>
        <p:spPr>
          <a:xfrm>
            <a:off x="6189147" y="3188783"/>
            <a:ext cx="3570333" cy="192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En réalité, beaucoup digitalisent non pas pour gagner du chiffre d’affaire mais pour éviter d’en perdre!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B6E3620-61F3-0646-8CD0-EAA2219B3653}"/>
              </a:ext>
            </a:extLst>
          </p:cNvPr>
          <p:cNvGrpSpPr/>
          <p:nvPr/>
        </p:nvGrpSpPr>
        <p:grpSpPr>
          <a:xfrm>
            <a:off x="7629939" y="988155"/>
            <a:ext cx="2511163" cy="463363"/>
            <a:chOff x="6096000" y="214114"/>
            <a:chExt cx="4669733" cy="1245827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B362F123-62C0-1D4E-B4F5-EE872432AD59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7B008EB5-91C1-C648-A1F3-E21134316E4B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0EA37F9A-BCA6-7748-AC2B-0F611FD184B7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1FA44EC8-E0BF-474D-9A2A-96865B04C1C0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DB2FC80D-302B-4B4D-94F2-3A58BDF9E3F7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176F5D-FEF2-F240-8938-AA71387C0A8D}"/>
                </a:ext>
              </a:extLst>
            </p:cNvPr>
            <p:cNvSpPr/>
            <p:nvPr/>
          </p:nvSpPr>
          <p:spPr>
            <a:xfrm>
              <a:off x="6656883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90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F5B7498A-845E-B742-8E8C-A35ECA6DB603}"/>
              </a:ext>
            </a:extLst>
          </p:cNvPr>
          <p:cNvSpPr txBox="1">
            <a:spLocks/>
          </p:cNvSpPr>
          <p:nvPr/>
        </p:nvSpPr>
        <p:spPr>
          <a:xfrm>
            <a:off x="9707" y="7887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Le rôle de la technologie dans le secteur </a:t>
            </a:r>
            <a:b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</a:b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des banques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sp>
        <p:nvSpPr>
          <p:cNvPr id="50" name="Espace réservé du contenu 8">
            <a:extLst>
              <a:ext uri="{FF2B5EF4-FFF2-40B4-BE49-F238E27FC236}">
                <a16:creationId xmlns:a16="http://schemas.microsoft.com/office/drawing/2014/main" id="{566BF9E8-0E2E-8942-B83C-BD7C0ACFF251}"/>
              </a:ext>
            </a:extLst>
          </p:cNvPr>
          <p:cNvSpPr txBox="1">
            <a:spLocks/>
          </p:cNvSpPr>
          <p:nvPr/>
        </p:nvSpPr>
        <p:spPr>
          <a:xfrm>
            <a:off x="5343707" y="2369885"/>
            <a:ext cx="5181600" cy="4230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Toutes les fonctions sont concernées!</a:t>
            </a:r>
          </a:p>
        </p:txBody>
      </p:sp>
      <p:graphicFrame>
        <p:nvGraphicFramePr>
          <p:cNvPr id="51" name="Espace réservé du contenu 10">
            <a:extLst>
              <a:ext uri="{FF2B5EF4-FFF2-40B4-BE49-F238E27FC236}">
                <a16:creationId xmlns:a16="http://schemas.microsoft.com/office/drawing/2014/main" id="{2B090EC0-DC95-8B49-9289-33DB196D2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849120"/>
              </p:ext>
            </p:extLst>
          </p:nvPr>
        </p:nvGraphicFramePr>
        <p:xfrm>
          <a:off x="9707" y="2749124"/>
          <a:ext cx="10171589" cy="385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2" name="Image 51">
            <a:extLst>
              <a:ext uri="{FF2B5EF4-FFF2-40B4-BE49-F238E27FC236}">
                <a16:creationId xmlns:a16="http://schemas.microsoft.com/office/drawing/2014/main" id="{E2B4486B-8747-7B41-A08C-FD3638F1CA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6742" y="2704975"/>
            <a:ext cx="493767" cy="49376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0F8C5D76-37A7-5842-BF30-BAA598C74E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0509" y="2704975"/>
            <a:ext cx="493767" cy="493767"/>
          </a:xfrm>
          <a:prstGeom prst="rect">
            <a:avLst/>
          </a:prstGeom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B7C79663-B59D-F347-A988-0E524B519A5C}"/>
              </a:ext>
            </a:extLst>
          </p:cNvPr>
          <p:cNvGrpSpPr/>
          <p:nvPr/>
        </p:nvGrpSpPr>
        <p:grpSpPr>
          <a:xfrm>
            <a:off x="7305183" y="1260416"/>
            <a:ext cx="2628000" cy="463363"/>
            <a:chOff x="6096000" y="214114"/>
            <a:chExt cx="4669733" cy="1245827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D674117C-C3DE-4D43-A6EC-8F8C5AC5A3E1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186C5E5E-11E3-A148-833C-3515F3BE9C22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8CA63DC6-C8DD-5346-B73D-3030D412E238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E24D2081-FAD7-1140-AC28-B54F9462465B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6FBAE719-B6DC-9B4C-AAF9-E36E9B01F818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489DFA-4560-ED48-9AFA-B2B504B85085}"/>
                </a:ext>
              </a:extLst>
            </p:cNvPr>
            <p:cNvSpPr/>
            <p:nvPr/>
          </p:nvSpPr>
          <p:spPr>
            <a:xfrm>
              <a:off x="6656883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04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F6BD3347-018D-5A44-A733-763C233ADED2}"/>
              </a:ext>
            </a:extLst>
          </p:cNvPr>
          <p:cNvSpPr txBox="1">
            <a:spLocks/>
          </p:cNvSpPr>
          <p:nvPr/>
        </p:nvSpPr>
        <p:spPr>
          <a:xfrm>
            <a:off x="9707" y="757158"/>
            <a:ext cx="10084551" cy="11172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Le rôle de la technologie dans le marketing et le CRM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graphicFrame>
        <p:nvGraphicFramePr>
          <p:cNvPr id="23" name="Espace réservé du contenu 5">
            <a:extLst>
              <a:ext uri="{FF2B5EF4-FFF2-40B4-BE49-F238E27FC236}">
                <a16:creationId xmlns:a16="http://schemas.microsoft.com/office/drawing/2014/main" id="{AE570A71-C30C-4C47-9C24-9C1BE84FE7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393952"/>
              </p:ext>
            </p:extLst>
          </p:nvPr>
        </p:nvGraphicFramePr>
        <p:xfrm>
          <a:off x="9707" y="2039510"/>
          <a:ext cx="7288034" cy="481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4" name="Espace réservé du contenu 7">
            <a:extLst>
              <a:ext uri="{FF2B5EF4-FFF2-40B4-BE49-F238E27FC236}">
                <a16:creationId xmlns:a16="http://schemas.microsoft.com/office/drawing/2014/main" id="{12DD7A4B-F089-5043-AD8A-F1762792FB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5212" y="3701427"/>
            <a:ext cx="1556199" cy="47051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8C1A0DB-F0A5-A841-B272-4F69D8E807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7212" y="4446097"/>
            <a:ext cx="1212852" cy="97845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C5641B4-77F1-184A-B36E-9F153F7253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51176" y="4502426"/>
            <a:ext cx="1301021" cy="922131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3840C275-5C63-AB41-A508-932FF874EF0D}"/>
              </a:ext>
            </a:extLst>
          </p:cNvPr>
          <p:cNvGrpSpPr/>
          <p:nvPr/>
        </p:nvGrpSpPr>
        <p:grpSpPr>
          <a:xfrm>
            <a:off x="7355147" y="1315777"/>
            <a:ext cx="2628000" cy="463363"/>
            <a:chOff x="6096000" y="214114"/>
            <a:chExt cx="4669733" cy="1245827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31E25CD0-D743-D842-92D7-FBCCC1B5BE13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1AEFEE92-EC5F-D240-A886-C8FCC3F92A35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>
                    <a:latin typeface="Univers 47 CondensedLight" panose="00000400000000000000" pitchFamily="2" charset="0"/>
                  </a:rPr>
                  <a:t>1</a:t>
                </a: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D98B4E28-4B54-FB43-ADED-2E6090A5E66E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>
                    <a:latin typeface="Univers 47 CondensedLight" panose="00000400000000000000" pitchFamily="2" charset="0"/>
                  </a:rPr>
                  <a:t>2</a:t>
                </a: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343A2EB2-667F-F84F-938C-BC02C0162975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>
                    <a:latin typeface="Univers 47 CondensedLight" panose="00000400000000000000" pitchFamily="2" charset="0"/>
                  </a:rPr>
                  <a:t>3</a:t>
                </a:r>
              </a:p>
            </p:txBody>
          </p:sp>
        </p:grp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572A6BE-6790-3A49-B1FB-48B260A8273F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ln w="28575">
              <a:solidFill>
                <a:srgbClr val="70309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A3D1B6-E7B2-884F-A4D9-3898572A51DD}"/>
                </a:ext>
              </a:extLst>
            </p:cNvPr>
            <p:cNvSpPr/>
            <p:nvPr/>
          </p:nvSpPr>
          <p:spPr>
            <a:xfrm>
              <a:off x="6656883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6856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A7E5818B-152A-0E46-97EB-822B5AE33394}"/>
              </a:ext>
            </a:extLst>
          </p:cNvPr>
          <p:cNvSpPr txBox="1">
            <a:spLocks/>
          </p:cNvSpPr>
          <p:nvPr/>
        </p:nvSpPr>
        <p:spPr>
          <a:xfrm>
            <a:off x="0" y="793576"/>
            <a:ext cx="10396330" cy="11403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Le rôle de la technologie dans l’optimisation </a:t>
            </a:r>
            <a:b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</a:b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des opérations et de la qualité de service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graphicFrame>
        <p:nvGraphicFramePr>
          <p:cNvPr id="27" name="Espace réservé du contenu 5">
            <a:extLst>
              <a:ext uri="{FF2B5EF4-FFF2-40B4-BE49-F238E27FC236}">
                <a16:creationId xmlns:a16="http://schemas.microsoft.com/office/drawing/2014/main" id="{6AC6CE47-6973-4D49-89B4-FAF5C800B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335247"/>
              </p:ext>
            </p:extLst>
          </p:nvPr>
        </p:nvGraphicFramePr>
        <p:xfrm>
          <a:off x="-1" y="2571389"/>
          <a:ext cx="7205372" cy="341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8" name="Groupe 27">
            <a:extLst>
              <a:ext uri="{FF2B5EF4-FFF2-40B4-BE49-F238E27FC236}">
                <a16:creationId xmlns:a16="http://schemas.microsoft.com/office/drawing/2014/main" id="{24443FCF-D704-D443-B7D5-2B7EBC86A0F2}"/>
              </a:ext>
            </a:extLst>
          </p:cNvPr>
          <p:cNvGrpSpPr/>
          <p:nvPr/>
        </p:nvGrpSpPr>
        <p:grpSpPr>
          <a:xfrm>
            <a:off x="7679581" y="1776036"/>
            <a:ext cx="2333244" cy="398635"/>
            <a:chOff x="6096000" y="214114"/>
            <a:chExt cx="4669733" cy="1245827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1DF90B21-5B3A-C44C-861F-C15DB47E20BE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A35C64BB-4636-0C48-A1A8-7FD27262D816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E2246ECB-B016-954D-9C9C-4520AAFEB3CB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27804525-80C7-AE45-8AC8-5D9B14A162D9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04155150-497F-4745-A93F-B6B29DCEC07E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9292751-F83E-6E4A-A516-CD8D2F2D8003}"/>
                </a:ext>
              </a:extLst>
            </p:cNvPr>
            <p:cNvSpPr/>
            <p:nvPr/>
          </p:nvSpPr>
          <p:spPr>
            <a:xfrm>
              <a:off x="6656883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56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6EDF42A4-EBDD-1541-A403-1D234E25DA3E}"/>
              </a:ext>
            </a:extLst>
          </p:cNvPr>
          <p:cNvSpPr txBox="1">
            <a:spLocks/>
          </p:cNvSpPr>
          <p:nvPr/>
        </p:nvSpPr>
        <p:spPr>
          <a:xfrm>
            <a:off x="0" y="7168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PMG Light" panose="020B0403030202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Une révolution dans le secteur:</a:t>
            </a:r>
            <a:b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KPMG Light" panose="020B0403030202040204" pitchFamily="34" charset="0"/>
                <a:ea typeface="+mj-ea"/>
                <a:cs typeface="+mj-cs"/>
              </a:rPr>
              <a:t>Les plateformes de gestion électronique de contenu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KPMG Light" panose="020B0403030202040204" pitchFamily="34" charset="0"/>
              <a:ea typeface="+mj-ea"/>
              <a:cs typeface="+mj-cs"/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098315AD-D23C-C54D-810B-5B87BC229142}"/>
              </a:ext>
            </a:extLst>
          </p:cNvPr>
          <p:cNvSpPr txBox="1">
            <a:spLocks/>
          </p:cNvSpPr>
          <p:nvPr/>
        </p:nvSpPr>
        <p:spPr>
          <a:xfrm>
            <a:off x="0" y="2177378"/>
            <a:ext cx="478337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 47 Condensed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Les plateformes de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gestion électronique de contenu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sont un puissant levier d’excellence opérationnelle et de satisfaction client dans le secteur des banques.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Grâce à celles-ci, ce n’est pas le client qui vient à vous, mais c’est vous qui suivez votre client (un gestionnaire- une tablette):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Elles limitent fortement les documents papier et les saisies,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Assurent un accès rapide et sécurisé à l'information,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47 CondensedLight" panose="00000400000000000000" pitchFamily="2" charset="0"/>
                <a:ea typeface="+mn-ea"/>
                <a:cs typeface="+mn-cs"/>
              </a:rPr>
              <a:t>Evitent les erreurs humaines et réduisent les délais de traitement de demandes de contrats (prêts, assurances, ouvertures de nouveaux comptes, etc.)</a:t>
            </a:r>
          </a:p>
        </p:txBody>
      </p:sp>
      <p:graphicFrame>
        <p:nvGraphicFramePr>
          <p:cNvPr id="29" name="Espace réservé du contenu 8">
            <a:extLst>
              <a:ext uri="{FF2B5EF4-FFF2-40B4-BE49-F238E27FC236}">
                <a16:creationId xmlns:a16="http://schemas.microsoft.com/office/drawing/2014/main" id="{E4B479E6-3983-4E41-8EF7-E3E03DDD3A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789496"/>
              </p:ext>
            </p:extLst>
          </p:nvPr>
        </p:nvGraphicFramePr>
        <p:xfrm>
          <a:off x="5334000" y="2268449"/>
          <a:ext cx="4754656" cy="426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0" name="Groupe 29">
            <a:extLst>
              <a:ext uri="{FF2B5EF4-FFF2-40B4-BE49-F238E27FC236}">
                <a16:creationId xmlns:a16="http://schemas.microsoft.com/office/drawing/2014/main" id="{358577CA-2E31-DA41-BD5E-DD1A4E94DE97}"/>
              </a:ext>
            </a:extLst>
          </p:cNvPr>
          <p:cNvGrpSpPr/>
          <p:nvPr/>
        </p:nvGrpSpPr>
        <p:grpSpPr>
          <a:xfrm>
            <a:off x="7629939" y="916296"/>
            <a:ext cx="2628000" cy="463363"/>
            <a:chOff x="6096000" y="214114"/>
            <a:chExt cx="4669733" cy="1245827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524364C-A3EA-DA4D-9F7A-EF08CE45E8BA}"/>
                </a:ext>
              </a:extLst>
            </p:cNvPr>
            <p:cNvGrpSpPr/>
            <p:nvPr/>
          </p:nvGrpSpPr>
          <p:grpSpPr>
            <a:xfrm>
              <a:off x="6258630" y="595870"/>
              <a:ext cx="2612289" cy="864071"/>
              <a:chOff x="3555186" y="826546"/>
              <a:chExt cx="2612289" cy="864071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0D77949D-510F-BA4B-88B0-87E9739F1DBD}"/>
                  </a:ext>
                </a:extLst>
              </p:cNvPr>
              <p:cNvSpPr/>
              <p:nvPr/>
            </p:nvSpPr>
            <p:spPr>
              <a:xfrm>
                <a:off x="3555186" y="826617"/>
                <a:ext cx="870763" cy="864000"/>
              </a:xfrm>
              <a:prstGeom prst="ellipse">
                <a:avLst/>
              </a:prstGeom>
              <a:solidFill>
                <a:srgbClr val="027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01081A4E-704E-CB47-A17C-FF57730B8B80}"/>
                  </a:ext>
                </a:extLst>
              </p:cNvPr>
              <p:cNvSpPr/>
              <p:nvPr/>
            </p:nvSpPr>
            <p:spPr>
              <a:xfrm>
                <a:off x="4425949" y="826546"/>
                <a:ext cx="870763" cy="864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0A3931C5-0AA8-6749-8AE7-F9849DA4ED00}"/>
                  </a:ext>
                </a:extLst>
              </p:cNvPr>
              <p:cNvSpPr/>
              <p:nvPr/>
            </p:nvSpPr>
            <p:spPr>
              <a:xfrm>
                <a:off x="5296712" y="826617"/>
                <a:ext cx="870763" cy="86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l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nivers 47 CondensedLight" panose="00000400000000000000" pitchFamily="2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3AF5B9F-2691-B141-94D6-BF2802DEBF13}"/>
                </a:ext>
              </a:extLst>
            </p:cNvPr>
            <p:cNvCxnSpPr/>
            <p:nvPr/>
          </p:nvCxnSpPr>
          <p:spPr>
            <a:xfrm>
              <a:off x="6096000" y="365125"/>
              <a:ext cx="4669733" cy="0"/>
            </a:xfrm>
            <a:prstGeom prst="line">
              <a:avLst/>
            </a:prstGeom>
            <a:noFill/>
            <a:ln w="28575" cap="flat" cmpd="sng" algn="ctr">
              <a:solidFill>
                <a:srgbClr val="70309F"/>
              </a:solidFill>
              <a:prstDash val="solid"/>
              <a:miter lim="800000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D1BA12-1EE7-1848-83EC-C2D50AC88C97}"/>
                </a:ext>
              </a:extLst>
            </p:cNvPr>
            <p:cNvSpPr/>
            <p:nvPr/>
          </p:nvSpPr>
          <p:spPr>
            <a:xfrm>
              <a:off x="6656883" y="214114"/>
              <a:ext cx="79513" cy="333956"/>
            </a:xfrm>
            <a:prstGeom prst="rect">
              <a:avLst/>
            </a:prstGeom>
            <a:solidFill>
              <a:srgbClr val="70309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33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1948</Words>
  <Application>Microsoft Macintosh PowerPoint</Application>
  <PresentationFormat>Grand écran</PresentationFormat>
  <Paragraphs>427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KPMG Extralight</vt:lpstr>
      <vt:lpstr>KPMG Light</vt:lpstr>
      <vt:lpstr>Univers 47 CondensedLight</vt:lpstr>
      <vt:lpstr>Univers for KPMG</vt:lpstr>
      <vt:lpstr>Univers for KPMG Cond</vt:lpstr>
      <vt:lpstr>Wingdings</vt:lpstr>
      <vt:lpstr>Wingdings 2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Utilisateur Microsoft Office</cp:lastModifiedBy>
  <cp:revision>22</cp:revision>
  <dcterms:created xsi:type="dcterms:W3CDTF">2019-04-13T15:34:17Z</dcterms:created>
  <dcterms:modified xsi:type="dcterms:W3CDTF">2019-07-08T15:30:16Z</dcterms:modified>
</cp:coreProperties>
</file>