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7" r:id="rId23"/>
    <p:sldId id="26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E2F8"/>
    <a:srgbClr val="55A9DB"/>
    <a:srgbClr val="FFFFFF"/>
    <a:srgbClr val="06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9EDA-9FFE-4B9C-8542-A12B739C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60003-3EAF-4969-AEA4-595A3961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1A5-6208-4BD4-93B1-E3392F8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9809-68D6-42A6-B0BD-451F661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825F-68A0-4E54-AEA6-0C3AD72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3A4-A7EB-4B74-B710-EC468E64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9A33A-C9A0-45C2-8A22-937BC074A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4D1-5480-42BB-9EAE-15E3F59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F6B5-6D63-4F91-BCE7-07AC54D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E1D8-ECDC-400C-AC79-34DFD0E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486F7-4DF2-4887-AAA0-EC384A02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327BC-3A02-4380-926A-6A1BA694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2C13-8B10-4AA9-ABDE-28BF17D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D9FB-A95B-4158-B7DB-3189EEB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28FB-8C55-4E05-A449-607A96B3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DC7-2F24-4A52-A7D4-D405B0D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62CA-CC85-4B12-AF1D-17FCC36B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F02F-D0FA-432C-ABAE-782D143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495B-4C99-41B7-A6A1-9AC8924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1244-2E1E-4529-BCEE-B04AE79D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493A-89E6-4304-B169-7F0EC3D7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9314-2685-4B54-A8F6-9072220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7F3D-42F2-41BA-8002-72E9B51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BED9-207C-4F61-8631-60F2DBF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C127-58D7-4778-935B-47097882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73F-E233-409D-8F39-04D0A9C6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EFB0-FB98-4815-9C69-48FFE3B5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46EC-21AF-422E-9F1F-DD1BDAED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33C7-B150-40E4-BDC8-FC4E313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3191-FDA5-416B-8E04-9C65C324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B50AE-B24A-403E-8A88-63F928B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D5D4-F606-4AD4-A82E-04D51812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E756E-67F1-4353-8148-42CAE47C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1D4F-F19E-473E-AF9E-F306F8095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B41A5-A9BB-4F3F-99E3-C056A59A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BCEAC-8631-4070-B8B4-C753A0637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7E329-BEC0-477D-8882-F549A60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179A-C220-4974-B81E-F7B9B3B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B64A-DE3C-4A62-BEE8-4F5E4C2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8107-825B-489F-9AD8-C3DAE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075C-5D3A-4D29-A87F-A07A803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CA5F8-6B90-4910-8F42-5CC32303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D8F01-B67C-4971-890E-9746821C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EFA4E-DBA3-4360-AA8A-C22492B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6ECD1-49A8-4B2C-B0DC-2452AEE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8850-51A0-470E-9F34-C0656DD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CEB6-3D49-4A73-8E61-4698B60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D362-2C29-4963-9BFC-269262D6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01F5-0674-4518-8AD0-C5C8DAA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785B-7D8E-4273-BFE3-6AA9D65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1B11-39D2-46B1-808B-80E786A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409-0578-41B8-8DED-C5F7035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052D-E06C-47A5-A7B1-EA24EBFC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F78A-B584-42CA-A077-E33FC7EB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CC9E-E5EE-45CF-9FCF-7CEC4D7C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FD82-C334-4E01-9AB2-612482D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D987-95E5-4FAE-9EF8-6581E88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F005A-BAE6-4CDE-B847-5B37928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D35A5-B26F-42D3-BACB-08708FB3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1ACE-2F97-4304-B8AE-9EE7200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07A-7182-471B-81EA-66CA53BBB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CF61-68AD-4D51-A03A-31A74A88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AA5D-CC18-46A1-BD6F-8FDF1672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AD1AF8-666E-4A2F-8F4B-DABDB24D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340"/>
            <a:ext cx="10132617" cy="937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84579"/>
            <a:ext cx="821159" cy="674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" y="834961"/>
            <a:ext cx="10087119" cy="567904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3C75BD-6C4D-2E44-A5DB-5564245AA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" y="815843"/>
            <a:ext cx="10035348" cy="5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9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CFD5E9E-5A07-1543-A143-015B1EB170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1"/>
            <a:ext cx="10043989" cy="5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94DFC0-743F-0D4D-AF1C-290EB4566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" y="834962"/>
            <a:ext cx="10022957" cy="56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0B4F2F-50A5-2D4F-85D6-431E53A28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7" y="834962"/>
            <a:ext cx="10153648" cy="55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788739"/>
            <a:ext cx="10090155" cy="584557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36DCDE-D62E-154D-8F01-5E802394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1"/>
            <a:ext cx="10088656" cy="56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582E54-65F9-FF43-A46F-32C5363B9D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2"/>
            <a:ext cx="10090155" cy="56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6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C614E0-009F-0749-8D2C-D3BAD3A21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2"/>
            <a:ext cx="10031166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612A42C-6F4A-284B-9982-43C65499E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" y="834962"/>
            <a:ext cx="10043989" cy="56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A619D7-4819-C542-AA6E-F410719F2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1"/>
            <a:ext cx="10065020" cy="56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2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640447-6A6E-2A48-B92D-D8D3F9449E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62"/>
            <a:ext cx="10115290" cy="56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8463C46-7DBD-A543-AA25-40ACA9B46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" y="834961"/>
            <a:ext cx="10043989" cy="56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9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B97AFF-27CA-A042-AF3A-E74C0FF19C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2"/>
            <a:ext cx="10075614" cy="5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17AEC3-A789-3645-BDFE-C11D4A16A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2"/>
            <a:ext cx="10065020" cy="56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4C1005-856F-9143-A320-197D4D232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" y="854300"/>
            <a:ext cx="10022957" cy="55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0100B4-750F-914A-B6CF-390E1651CE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66" y="834961"/>
            <a:ext cx="10134822" cy="56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8B22EEB-5D10-AD40-9C90-B6B8C1B8F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62"/>
            <a:ext cx="10006030" cy="55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671659-4467-9743-BED9-4DF4E8DC1C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62"/>
            <a:ext cx="10093067" cy="56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B2D1C7-BCBC-FB45-8F12-7BE2ECDF2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61"/>
            <a:ext cx="10088655" cy="55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682E5C-E859-494B-B251-48DB0CD86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" y="834963"/>
            <a:ext cx="10088103" cy="56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DFB9CD-A383-7745-9279-6AA5C7EA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2"/>
            <a:ext cx="9834482" cy="55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4CC933-B4F5-E946-B3CC-05F8AB210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4962"/>
            <a:ext cx="10082462" cy="56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08CDBE-4338-B94A-8B75-A73067284D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" y="834962"/>
            <a:ext cx="10022957" cy="56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BB00B4-99BB-B749-8C9B-031EB4686A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9498"/>
            <a:ext cx="10043989" cy="56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644</Words>
  <Application>Microsoft Macintosh PowerPoint</Application>
  <PresentationFormat>Grand écran</PresentationFormat>
  <Paragraphs>253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Utilisateur Microsoft Office</cp:lastModifiedBy>
  <cp:revision>22</cp:revision>
  <dcterms:created xsi:type="dcterms:W3CDTF">2019-04-13T15:34:17Z</dcterms:created>
  <dcterms:modified xsi:type="dcterms:W3CDTF">2019-07-08T11:26:20Z</dcterms:modified>
</cp:coreProperties>
</file>